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8"/>
  </p:notesMasterIdLst>
  <p:handoutMasterIdLst>
    <p:handoutMasterId r:id="rId99"/>
  </p:handoutMasterIdLst>
  <p:sldIdLst>
    <p:sldId id="258" r:id="rId2"/>
    <p:sldId id="259" r:id="rId3"/>
    <p:sldId id="718" r:id="rId4"/>
    <p:sldId id="719" r:id="rId5"/>
    <p:sldId id="720" r:id="rId6"/>
    <p:sldId id="721" r:id="rId7"/>
    <p:sldId id="722" r:id="rId8"/>
    <p:sldId id="394" r:id="rId9"/>
    <p:sldId id="395" r:id="rId10"/>
    <p:sldId id="396" r:id="rId11"/>
    <p:sldId id="397" r:id="rId12"/>
    <p:sldId id="398" r:id="rId13"/>
    <p:sldId id="399" r:id="rId14"/>
    <p:sldId id="400" r:id="rId15"/>
    <p:sldId id="401" r:id="rId16"/>
    <p:sldId id="402" r:id="rId17"/>
    <p:sldId id="403" r:id="rId18"/>
    <p:sldId id="404" r:id="rId19"/>
    <p:sldId id="405" r:id="rId20"/>
    <p:sldId id="406" r:id="rId21"/>
    <p:sldId id="407" r:id="rId22"/>
    <p:sldId id="408" r:id="rId23"/>
    <p:sldId id="409" r:id="rId24"/>
    <p:sldId id="410" r:id="rId25"/>
    <p:sldId id="411" r:id="rId26"/>
    <p:sldId id="412" r:id="rId27"/>
    <p:sldId id="413" r:id="rId28"/>
    <p:sldId id="414" r:id="rId29"/>
    <p:sldId id="415" r:id="rId30"/>
    <p:sldId id="422" r:id="rId31"/>
    <p:sldId id="426" r:id="rId32"/>
    <p:sldId id="427" r:id="rId33"/>
    <p:sldId id="428" r:id="rId34"/>
    <p:sldId id="429" r:id="rId35"/>
    <p:sldId id="430" r:id="rId36"/>
    <p:sldId id="433" r:id="rId37"/>
    <p:sldId id="434" r:id="rId38"/>
    <p:sldId id="435" r:id="rId39"/>
    <p:sldId id="436" r:id="rId40"/>
    <p:sldId id="437" r:id="rId41"/>
    <p:sldId id="531" r:id="rId42"/>
    <p:sldId id="439" r:id="rId43"/>
    <p:sldId id="440" r:id="rId44"/>
    <p:sldId id="441" r:id="rId45"/>
    <p:sldId id="442" r:id="rId46"/>
    <p:sldId id="443" r:id="rId47"/>
    <p:sldId id="445" r:id="rId48"/>
    <p:sldId id="446" r:id="rId49"/>
    <p:sldId id="447" r:id="rId50"/>
    <p:sldId id="448" r:id="rId51"/>
    <p:sldId id="449" r:id="rId52"/>
    <p:sldId id="451" r:id="rId53"/>
    <p:sldId id="453" r:id="rId54"/>
    <p:sldId id="454" r:id="rId55"/>
    <p:sldId id="477" r:id="rId56"/>
    <p:sldId id="478" r:id="rId57"/>
    <p:sldId id="479" r:id="rId58"/>
    <p:sldId id="480" r:id="rId59"/>
    <p:sldId id="481" r:id="rId60"/>
    <p:sldId id="482" r:id="rId61"/>
    <p:sldId id="483" r:id="rId62"/>
    <p:sldId id="485" r:id="rId63"/>
    <p:sldId id="486" r:id="rId64"/>
    <p:sldId id="487" r:id="rId65"/>
    <p:sldId id="488" r:id="rId66"/>
    <p:sldId id="490" r:id="rId67"/>
    <p:sldId id="491" r:id="rId68"/>
    <p:sldId id="492" r:id="rId69"/>
    <p:sldId id="493" r:id="rId70"/>
    <p:sldId id="494" r:id="rId71"/>
    <p:sldId id="495" r:id="rId72"/>
    <p:sldId id="496" r:id="rId73"/>
    <p:sldId id="497" r:id="rId74"/>
    <p:sldId id="498" r:id="rId75"/>
    <p:sldId id="499" r:id="rId76"/>
    <p:sldId id="500" r:id="rId77"/>
    <p:sldId id="501" r:id="rId78"/>
    <p:sldId id="502" r:id="rId79"/>
    <p:sldId id="503" r:id="rId80"/>
    <p:sldId id="505" r:id="rId81"/>
    <p:sldId id="507" r:id="rId82"/>
    <p:sldId id="513" r:id="rId83"/>
    <p:sldId id="514" r:id="rId84"/>
    <p:sldId id="516" r:id="rId85"/>
    <p:sldId id="517" r:id="rId86"/>
    <p:sldId id="518" r:id="rId87"/>
    <p:sldId id="519" r:id="rId88"/>
    <p:sldId id="520" r:id="rId89"/>
    <p:sldId id="521" r:id="rId90"/>
    <p:sldId id="522" r:id="rId91"/>
    <p:sldId id="523" r:id="rId92"/>
    <p:sldId id="524" r:id="rId93"/>
    <p:sldId id="525" r:id="rId94"/>
    <p:sldId id="526" r:id="rId95"/>
    <p:sldId id="723" r:id="rId96"/>
    <p:sldId id="528" r:id="rId97"/>
  </p:sldIdLst>
  <p:sldSz cx="9144000" cy="6858000" type="screen4x3"/>
  <p:notesSz cx="6834188" cy="9979025"/>
  <p:defaultTex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66FF"/>
    <a:srgbClr val="FF0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5621" autoAdjust="0"/>
  </p:normalViewPr>
  <p:slideViewPr>
    <p:cSldViewPr snapToObjects="1">
      <p:cViewPr varScale="1">
        <p:scale>
          <a:sx n="95" d="100"/>
          <a:sy n="95" d="100"/>
        </p:scale>
        <p:origin x="864" y="76"/>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20772"/>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theme" Target="theme/theme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handoutMaster" Target="handoutMasters/handoutMaster1.xml"/><Relationship Id="rId10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notesMaster" Target="notesMasters/notesMaster1.xml"/><Relationship Id="rId3" Type="http://schemas.openxmlformats.org/officeDocument/2006/relationships/slide" Target="slides/slide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3.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5FAA2D96-079B-4555-8B08-95DCC84518C7}"/>
              </a:ext>
            </a:extLst>
          </p:cNvPr>
          <p:cNvSpPr>
            <a:spLocks noGrp="1"/>
          </p:cNvSpPr>
          <p:nvPr>
            <p:ph type="hdr" sz="quarter"/>
          </p:nvPr>
        </p:nvSpPr>
        <p:spPr>
          <a:xfrm>
            <a:off x="0" y="0"/>
            <a:ext cx="2951163" cy="546100"/>
          </a:xfrm>
          <a:prstGeom prst="rect">
            <a:avLst/>
          </a:prstGeom>
        </p:spPr>
        <p:txBody>
          <a:bodyPr vert="horz" lIns="91440" tIns="45720" rIns="91440" bIns="45720" rtlCol="0"/>
          <a:lstStyle>
            <a:lvl1pPr algn="l" eaLnBrk="1" hangingPunct="1">
              <a:buFont typeface="Arial" panose="020B0604020202020204" pitchFamily="34" charset="0"/>
              <a:buNone/>
              <a:defRPr sz="1190" noProof="1"/>
            </a:lvl1pPr>
          </a:lstStyle>
          <a:p>
            <a:pPr>
              <a:defRPr/>
            </a:pPr>
            <a:endParaRPr lang="zh-CN" altLang="en-US"/>
          </a:p>
        </p:txBody>
      </p:sp>
      <p:sp>
        <p:nvSpPr>
          <p:cNvPr id="3" name="日期占位符 2">
            <a:extLst>
              <a:ext uri="{FF2B5EF4-FFF2-40B4-BE49-F238E27FC236}">
                <a16:creationId xmlns:a16="http://schemas.microsoft.com/office/drawing/2014/main" id="{4C4ADAB8-ACB0-4216-8EA8-AD4AC6A28CF3}"/>
              </a:ext>
            </a:extLst>
          </p:cNvPr>
          <p:cNvSpPr>
            <a:spLocks noGrp="1"/>
          </p:cNvSpPr>
          <p:nvPr>
            <p:ph type="dt" sz="quarter" idx="1"/>
          </p:nvPr>
        </p:nvSpPr>
        <p:spPr>
          <a:xfrm>
            <a:off x="3857625" y="0"/>
            <a:ext cx="2951163" cy="546100"/>
          </a:xfrm>
          <a:prstGeom prst="rect">
            <a:avLst/>
          </a:prstGeom>
        </p:spPr>
        <p:txBody>
          <a:bodyPr vert="horz" lIns="91440" tIns="45720" rIns="91440" bIns="45720" rtlCol="0"/>
          <a:lstStyle>
            <a:lvl1pPr algn="r" eaLnBrk="1" hangingPunct="1">
              <a:buFont typeface="Arial" panose="020B0604020202020204" pitchFamily="34" charset="0"/>
              <a:buNone/>
              <a:defRPr sz="1190" noProof="1" smtClean="0"/>
            </a:lvl1pPr>
          </a:lstStyle>
          <a:p>
            <a:pPr>
              <a:defRPr/>
            </a:pPr>
            <a:fld id="{41CFB266-C8BC-48C4-AD78-97956EE6B0ED}" type="datetimeFigureOut">
              <a:rPr lang="zh-CN" altLang="en-US"/>
              <a:pPr>
                <a:defRPr/>
              </a:pPr>
              <a:t>2020/2/23</a:t>
            </a:fld>
            <a:endParaRPr lang="zh-CN" altLang="en-US"/>
          </a:p>
        </p:txBody>
      </p:sp>
      <p:sp>
        <p:nvSpPr>
          <p:cNvPr id="4" name="页脚占位符 3">
            <a:extLst>
              <a:ext uri="{FF2B5EF4-FFF2-40B4-BE49-F238E27FC236}">
                <a16:creationId xmlns:a16="http://schemas.microsoft.com/office/drawing/2014/main" id="{67A68AAD-EDF5-4CF2-A55C-911ABF4EC141}"/>
              </a:ext>
            </a:extLst>
          </p:cNvPr>
          <p:cNvSpPr>
            <a:spLocks noGrp="1"/>
          </p:cNvSpPr>
          <p:nvPr>
            <p:ph type="ftr" sz="quarter" idx="2"/>
          </p:nvPr>
        </p:nvSpPr>
        <p:spPr>
          <a:xfrm>
            <a:off x="0" y="10344150"/>
            <a:ext cx="2951163" cy="546100"/>
          </a:xfrm>
          <a:prstGeom prst="rect">
            <a:avLst/>
          </a:prstGeom>
        </p:spPr>
        <p:txBody>
          <a:bodyPr vert="horz" lIns="91440" tIns="45720" rIns="91440" bIns="45720" rtlCol="0" anchor="b"/>
          <a:lstStyle>
            <a:lvl1pPr algn="l" eaLnBrk="1" hangingPunct="1">
              <a:buFont typeface="Arial" panose="020B0604020202020204" pitchFamily="34" charset="0"/>
              <a:buNone/>
              <a:defRPr sz="1190" noProof="1"/>
            </a:lvl1pPr>
          </a:lstStyle>
          <a:p>
            <a:pPr>
              <a:defRPr/>
            </a:pPr>
            <a:endParaRPr lang="zh-CN" altLang="en-US"/>
          </a:p>
        </p:txBody>
      </p:sp>
      <p:sp>
        <p:nvSpPr>
          <p:cNvPr id="5" name="灯片编号占位符 4">
            <a:extLst>
              <a:ext uri="{FF2B5EF4-FFF2-40B4-BE49-F238E27FC236}">
                <a16:creationId xmlns:a16="http://schemas.microsoft.com/office/drawing/2014/main" id="{E16A7B55-C37D-4DF8-9115-20F59DFF9B16}"/>
              </a:ext>
            </a:extLst>
          </p:cNvPr>
          <p:cNvSpPr>
            <a:spLocks noGrp="1"/>
          </p:cNvSpPr>
          <p:nvPr>
            <p:ph type="sldNum" sz="quarter" idx="3"/>
          </p:nvPr>
        </p:nvSpPr>
        <p:spPr>
          <a:xfrm>
            <a:off x="3857625" y="10344150"/>
            <a:ext cx="2951163" cy="546100"/>
          </a:xfrm>
          <a:prstGeom prst="rect">
            <a:avLst/>
          </a:prstGeom>
        </p:spPr>
        <p:txBody>
          <a:bodyPr vert="horz" lIns="91440" tIns="45720" rIns="91440" bIns="45720" rtlCol="0" anchor="b"/>
          <a:lstStyle>
            <a:lvl1pPr algn="r" eaLnBrk="1" hangingPunct="1">
              <a:buFont typeface="Arial" panose="020B0604020202020204" pitchFamily="34" charset="0"/>
              <a:buNone/>
              <a:defRPr sz="1190" noProof="1" smtClean="0"/>
            </a:lvl1pPr>
          </a:lstStyle>
          <a:p>
            <a:pPr>
              <a:defRPr/>
            </a:pPr>
            <a:fld id="{53679A7A-B338-4FDE-B9ED-F0C24A234FFE}"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050" name="Rectangle 2">
            <a:extLst>
              <a:ext uri="{FF2B5EF4-FFF2-40B4-BE49-F238E27FC236}">
                <a16:creationId xmlns:a16="http://schemas.microsoft.com/office/drawing/2014/main" id="{BEBFF8A2-8765-4A58-A56F-5840B0A4E8CB}"/>
              </a:ext>
            </a:extLst>
          </p:cNvPr>
          <p:cNvSpPr>
            <a:spLocks noGrp="1" noChangeArrowheads="1"/>
          </p:cNvSpPr>
          <p:nvPr>
            <p:ph type="hdr" sz="quarter"/>
          </p:nvPr>
        </p:nvSpPr>
        <p:spPr bwMode="auto">
          <a:xfrm>
            <a:off x="0" y="0"/>
            <a:ext cx="2960688" cy="498475"/>
          </a:xfrm>
          <a:prstGeom prst="rect">
            <a:avLst/>
          </a:prstGeom>
          <a:noFill/>
          <a:ln w="9525">
            <a:noFill/>
            <a:miter lim="800000"/>
          </a:ln>
          <a:effectLst/>
        </p:spPr>
        <p:txBody>
          <a:bodyPr vert="horz" wrap="square" lIns="91440" tIns="45720" rIns="91440" bIns="45720" numCol="1" anchor="t" anchorCtr="0" compatLnSpc="1"/>
          <a:lstStyle>
            <a:lvl1pPr eaLnBrk="0" hangingPunct="0">
              <a:buFont typeface="Arial" panose="020B0604020202020204" pitchFamily="34" charset="0"/>
              <a:buNone/>
              <a:defRPr sz="1200"/>
            </a:lvl1pPr>
          </a:lstStyle>
          <a:p>
            <a:pPr>
              <a:defRPr/>
            </a:pPr>
            <a:endParaRPr lang="zh-CN" altLang="en-US"/>
          </a:p>
        </p:txBody>
      </p:sp>
      <p:sp>
        <p:nvSpPr>
          <p:cNvPr id="2051" name="Rectangle 3">
            <a:extLst>
              <a:ext uri="{FF2B5EF4-FFF2-40B4-BE49-F238E27FC236}">
                <a16:creationId xmlns:a16="http://schemas.microsoft.com/office/drawing/2014/main" id="{B5327591-59FE-4A8E-9BB2-845AB689B251}"/>
              </a:ext>
            </a:extLst>
          </p:cNvPr>
          <p:cNvSpPr>
            <a:spLocks noGrp="1" noChangeArrowheads="1"/>
          </p:cNvSpPr>
          <p:nvPr>
            <p:ph type="dt" idx="1"/>
          </p:nvPr>
        </p:nvSpPr>
        <p:spPr bwMode="auto">
          <a:xfrm>
            <a:off x="3870325" y="0"/>
            <a:ext cx="2962275" cy="498475"/>
          </a:xfrm>
          <a:prstGeom prst="rect">
            <a:avLst/>
          </a:prstGeom>
          <a:noFill/>
          <a:ln w="9525">
            <a:noFill/>
            <a:miter lim="800000"/>
          </a:ln>
          <a:effectLst/>
        </p:spPr>
        <p:txBody>
          <a:bodyPr vert="horz" wrap="square" lIns="91440" tIns="45720" rIns="91440" bIns="45720" numCol="1" anchor="t" anchorCtr="0" compatLnSpc="1"/>
          <a:lstStyle>
            <a:lvl1pPr algn="r" eaLnBrk="0" hangingPunct="0">
              <a:buFont typeface="Arial" panose="020B0604020202020204" pitchFamily="34" charset="0"/>
              <a:buNone/>
              <a:defRPr sz="1200"/>
            </a:lvl1pPr>
          </a:lstStyle>
          <a:p>
            <a:pPr>
              <a:defRPr/>
            </a:pPr>
            <a:endParaRPr lang="zh-CN" altLang="en-US"/>
          </a:p>
        </p:txBody>
      </p:sp>
      <p:sp>
        <p:nvSpPr>
          <p:cNvPr id="6148" name="Rectangle 4">
            <a:extLst>
              <a:ext uri="{FF2B5EF4-FFF2-40B4-BE49-F238E27FC236}">
                <a16:creationId xmlns:a16="http://schemas.microsoft.com/office/drawing/2014/main" id="{EC61059F-96F0-4417-87C1-AA444D9C66E4}"/>
              </a:ext>
            </a:extLst>
          </p:cNvPr>
          <p:cNvSpPr>
            <a:spLocks noGrp="1" noRot="1" noChangeAspect="1" noChangeArrowheads="1"/>
          </p:cNvSpPr>
          <p:nvPr>
            <p:ph type="sldImg" idx="4294967295"/>
          </p:nvPr>
        </p:nvSpPr>
        <p:spPr bwMode="auto">
          <a:xfrm>
            <a:off x="1138238" y="747713"/>
            <a:ext cx="4556125" cy="3741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p>
      <p:sp>
        <p:nvSpPr>
          <p:cNvPr id="2053" name="Rectangle 5">
            <a:extLst>
              <a:ext uri="{FF2B5EF4-FFF2-40B4-BE49-F238E27FC236}">
                <a16:creationId xmlns:a16="http://schemas.microsoft.com/office/drawing/2014/main" id="{4069CFB9-7687-4C5A-B832-EE890FDADCB7}"/>
              </a:ext>
            </a:extLst>
          </p:cNvPr>
          <p:cNvSpPr>
            <a:spLocks noGrp="1" noChangeArrowheads="1"/>
          </p:cNvSpPr>
          <p:nvPr>
            <p:ph type="body" sz="quarter" idx="3"/>
          </p:nvPr>
        </p:nvSpPr>
        <p:spPr bwMode="auto">
          <a:xfrm>
            <a:off x="682625" y="4740275"/>
            <a:ext cx="5467350" cy="4489450"/>
          </a:xfrm>
          <a:prstGeom prst="rect">
            <a:avLst/>
          </a:prstGeom>
          <a:noFill/>
          <a:ln w="9525">
            <a:noFill/>
            <a:miter lim="800000"/>
          </a:ln>
          <a:effectLst/>
        </p:spPr>
        <p:txBody>
          <a:bodyPr vert="horz" wrap="square" lIns="91440" tIns="45720" rIns="91440" bIns="45720" numCol="1" anchor="ctr" anchorCtr="0" compatLnSpc="1"/>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2054" name="Rectangle 6">
            <a:extLst>
              <a:ext uri="{FF2B5EF4-FFF2-40B4-BE49-F238E27FC236}">
                <a16:creationId xmlns:a16="http://schemas.microsoft.com/office/drawing/2014/main" id="{45165EB9-C18B-4249-AC54-642053F0ADFE}"/>
              </a:ext>
            </a:extLst>
          </p:cNvPr>
          <p:cNvSpPr>
            <a:spLocks noGrp="1" noChangeArrowheads="1"/>
          </p:cNvSpPr>
          <p:nvPr>
            <p:ph type="ftr" sz="quarter" idx="4"/>
          </p:nvPr>
        </p:nvSpPr>
        <p:spPr bwMode="auto">
          <a:xfrm>
            <a:off x="0" y="9477375"/>
            <a:ext cx="2960688" cy="500063"/>
          </a:xfrm>
          <a:prstGeom prst="rect">
            <a:avLst/>
          </a:prstGeom>
          <a:noFill/>
          <a:ln w="9525">
            <a:noFill/>
            <a:miter lim="800000"/>
          </a:ln>
          <a:effectLst/>
        </p:spPr>
        <p:txBody>
          <a:bodyPr vert="horz" wrap="square" lIns="91440" tIns="45720" rIns="91440" bIns="45720" numCol="1" anchor="b" anchorCtr="0" compatLnSpc="1"/>
          <a:lstStyle>
            <a:lvl1pPr eaLnBrk="0" hangingPunct="0">
              <a:buFont typeface="Arial" panose="020B0604020202020204" pitchFamily="34" charset="0"/>
              <a:buNone/>
              <a:defRPr sz="1200"/>
            </a:lvl1pPr>
          </a:lstStyle>
          <a:p>
            <a:pPr>
              <a:defRPr/>
            </a:pPr>
            <a:endParaRPr lang="en-US"/>
          </a:p>
        </p:txBody>
      </p:sp>
      <p:sp>
        <p:nvSpPr>
          <p:cNvPr id="2055" name="Rectangle 7">
            <a:extLst>
              <a:ext uri="{FF2B5EF4-FFF2-40B4-BE49-F238E27FC236}">
                <a16:creationId xmlns:a16="http://schemas.microsoft.com/office/drawing/2014/main" id="{131E5F74-56A4-41E3-A6C3-EBC2BEF956DD}"/>
              </a:ext>
            </a:extLst>
          </p:cNvPr>
          <p:cNvSpPr>
            <a:spLocks noGrp="1" noChangeArrowheads="1"/>
          </p:cNvSpPr>
          <p:nvPr>
            <p:ph type="sldNum" sz="quarter" idx="5"/>
          </p:nvPr>
        </p:nvSpPr>
        <p:spPr bwMode="auto">
          <a:xfrm>
            <a:off x="3870325" y="9477375"/>
            <a:ext cx="2962275" cy="500063"/>
          </a:xfrm>
          <a:prstGeom prst="rect">
            <a:avLst/>
          </a:prstGeom>
          <a:noFill/>
          <a:ln w="9525">
            <a:noFill/>
            <a:miter lim="800000"/>
          </a:ln>
          <a:effectLst/>
        </p:spPr>
        <p:txBody>
          <a:bodyPr vert="horz" wrap="square" lIns="91440" tIns="45720" rIns="91440" bIns="45720" numCol="1" anchor="b" anchorCtr="0" compatLnSpc="1"/>
          <a:lstStyle>
            <a:lvl1pPr algn="r" eaLnBrk="1" hangingPunct="1">
              <a:buFont typeface="Arial" panose="020B0604020202020204" pitchFamily="34" charset="0"/>
              <a:buNone/>
              <a:defRPr sz="1200" noProof="1" dirty="0"/>
            </a:lvl1pPr>
          </a:lstStyle>
          <a:p>
            <a:pPr>
              <a:defRPr/>
            </a:pPr>
            <a:fld id="{7BDA97D2-19A4-4F09-9F83-6A362A06D692}"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22338" y="747713"/>
            <a:ext cx="4987925" cy="3741737"/>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t>2</a:t>
            </a:fld>
            <a:endParaRPr kumimoji="1" lang="zh-CN" altLang="en-US"/>
          </a:p>
        </p:txBody>
      </p:sp>
    </p:spTree>
    <p:extLst>
      <p:ext uri="{BB962C8B-B14F-4D97-AF65-F5344CB8AC3E}">
        <p14:creationId xmlns:p14="http://schemas.microsoft.com/office/powerpoint/2010/main" val="10205085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a:extLst>
              <a:ext uri="{FF2B5EF4-FFF2-40B4-BE49-F238E27FC236}">
                <a16:creationId xmlns:a16="http://schemas.microsoft.com/office/drawing/2014/main" id="{2F34F95B-8D95-421C-8B5F-2C6FABCF5D0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fld id="{BB4E7D59-514F-4D18-9FC9-28DB3556C4B4}" type="slidenum">
              <a:rPr altLang="zh-CN" smtClean="0"/>
              <a:pPr/>
              <a:t>16</a:t>
            </a:fld>
            <a:endParaRPr lang="zh-CN" altLang="zh-CN"/>
          </a:p>
        </p:txBody>
      </p:sp>
      <p:sp>
        <p:nvSpPr>
          <p:cNvPr id="31747" name="Rectangle 1026">
            <a:extLst>
              <a:ext uri="{FF2B5EF4-FFF2-40B4-BE49-F238E27FC236}">
                <a16:creationId xmlns:a16="http://schemas.microsoft.com/office/drawing/2014/main" id="{CA8EC7A6-1234-4AE3-A217-E681251C1E46}"/>
              </a:ext>
            </a:extLst>
          </p:cNvPr>
          <p:cNvSpPr>
            <a:spLocks noGrp="1" noRot="1" noChangeAspect="1" noChangeArrowheads="1" noTextEdit="1"/>
          </p:cNvSpPr>
          <p:nvPr>
            <p:ph type="sldImg" idx="4294967295"/>
          </p:nvPr>
        </p:nvSpPr>
        <p:spPr>
          <a:xfrm>
            <a:off x="922338" y="747713"/>
            <a:ext cx="4987925" cy="3741737"/>
          </a:xfrm>
        </p:spPr>
      </p:sp>
      <p:sp>
        <p:nvSpPr>
          <p:cNvPr id="31748" name="Rectangle 1027">
            <a:extLst>
              <a:ext uri="{FF2B5EF4-FFF2-40B4-BE49-F238E27FC236}">
                <a16:creationId xmlns:a16="http://schemas.microsoft.com/office/drawing/2014/main" id="{5C01E6E9-419B-45CC-8EFE-C72F98D4D0A8}"/>
              </a:ext>
            </a:extLst>
          </p:cNvPr>
          <p:cNvSpPr>
            <a:spLocks noGrp="1" noChangeArrowheads="1"/>
          </p:cNvSpPr>
          <p:nvPr>
            <p:ph type="body" idx="4294967295"/>
          </p:nvPr>
        </p:nvSpPr>
        <p:spPr/>
        <p:txBody>
          <a:bodyPr>
            <a:prstTxWarp prst="textNoShape">
              <a:avLst/>
            </a:prstTxWarp>
          </a:bodyPr>
          <a:lstStyle/>
          <a:p>
            <a:pPr eaLnBrk="1" hangingPunct="1"/>
            <a:endParaRPr lang="zh-CN" altLang="zh-CN"/>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a:extLst>
              <a:ext uri="{FF2B5EF4-FFF2-40B4-BE49-F238E27FC236}">
                <a16:creationId xmlns:a16="http://schemas.microsoft.com/office/drawing/2014/main" id="{2D677A02-7285-4467-8789-9A816E5F038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fld id="{5F08BD12-82FA-4AA6-AC84-43F3A095AD04}" type="slidenum">
              <a:rPr altLang="zh-CN" smtClean="0"/>
              <a:pPr/>
              <a:t>18</a:t>
            </a:fld>
            <a:endParaRPr lang="zh-CN" altLang="zh-CN"/>
          </a:p>
        </p:txBody>
      </p:sp>
      <p:sp>
        <p:nvSpPr>
          <p:cNvPr id="34819" name="Rectangle 2">
            <a:extLst>
              <a:ext uri="{FF2B5EF4-FFF2-40B4-BE49-F238E27FC236}">
                <a16:creationId xmlns:a16="http://schemas.microsoft.com/office/drawing/2014/main" id="{593DF386-3A67-4434-9F12-22C6CE9D5D34}"/>
              </a:ext>
            </a:extLst>
          </p:cNvPr>
          <p:cNvSpPr>
            <a:spLocks noGrp="1" noRot="1" noChangeAspect="1" noChangeArrowheads="1" noTextEdit="1"/>
          </p:cNvSpPr>
          <p:nvPr>
            <p:ph type="sldImg" idx="4294967295"/>
          </p:nvPr>
        </p:nvSpPr>
        <p:spPr>
          <a:xfrm>
            <a:off x="922338" y="747713"/>
            <a:ext cx="4987925" cy="3741737"/>
          </a:xfrm>
        </p:spPr>
      </p:sp>
      <p:sp>
        <p:nvSpPr>
          <p:cNvPr id="34820" name="Rectangle 3">
            <a:extLst>
              <a:ext uri="{FF2B5EF4-FFF2-40B4-BE49-F238E27FC236}">
                <a16:creationId xmlns:a16="http://schemas.microsoft.com/office/drawing/2014/main" id="{C181EB35-CA61-4381-946F-BB235A6EC66D}"/>
              </a:ext>
            </a:extLst>
          </p:cNvPr>
          <p:cNvSpPr>
            <a:spLocks noGrp="1" noChangeArrowheads="1"/>
          </p:cNvSpPr>
          <p:nvPr>
            <p:ph type="body" idx="4294967295"/>
          </p:nvPr>
        </p:nvSpPr>
        <p:spPr/>
        <p:txBody>
          <a:bodyPr>
            <a:prstTxWarp prst="textNoShape">
              <a:avLst/>
            </a:prstTxWarp>
          </a:bodyPr>
          <a:lstStyle/>
          <a:p>
            <a:pPr eaLnBrk="1" hangingPunct="1"/>
            <a:endParaRPr lang="zh-CN" altLang="zh-CN"/>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a:extLst>
              <a:ext uri="{FF2B5EF4-FFF2-40B4-BE49-F238E27FC236}">
                <a16:creationId xmlns:a16="http://schemas.microsoft.com/office/drawing/2014/main" id="{13504728-D522-4121-9476-5B2924FE13A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fld id="{94907FBA-7C59-483D-999E-416B020C9DE2}" type="slidenum">
              <a:rPr altLang="zh-CN" smtClean="0"/>
              <a:pPr/>
              <a:t>19</a:t>
            </a:fld>
            <a:endParaRPr lang="zh-CN" altLang="zh-CN"/>
          </a:p>
        </p:txBody>
      </p:sp>
      <p:sp>
        <p:nvSpPr>
          <p:cNvPr id="36867" name="Rectangle 2">
            <a:extLst>
              <a:ext uri="{FF2B5EF4-FFF2-40B4-BE49-F238E27FC236}">
                <a16:creationId xmlns:a16="http://schemas.microsoft.com/office/drawing/2014/main" id="{65AED5B7-EE1B-4C52-87C1-AB9748D22CBB}"/>
              </a:ext>
            </a:extLst>
          </p:cNvPr>
          <p:cNvSpPr>
            <a:spLocks noGrp="1" noRot="1" noChangeAspect="1" noChangeArrowheads="1" noTextEdit="1"/>
          </p:cNvSpPr>
          <p:nvPr>
            <p:ph type="sldImg" idx="4294967295"/>
          </p:nvPr>
        </p:nvSpPr>
        <p:spPr>
          <a:xfrm>
            <a:off x="922338" y="747713"/>
            <a:ext cx="4987925" cy="3741737"/>
          </a:xfrm>
        </p:spPr>
      </p:sp>
      <p:sp>
        <p:nvSpPr>
          <p:cNvPr id="36868" name="Rectangle 3">
            <a:extLst>
              <a:ext uri="{FF2B5EF4-FFF2-40B4-BE49-F238E27FC236}">
                <a16:creationId xmlns:a16="http://schemas.microsoft.com/office/drawing/2014/main" id="{B6EFF2F1-68DD-4228-9269-5E4960D7D6A2}"/>
              </a:ext>
            </a:extLst>
          </p:cNvPr>
          <p:cNvSpPr>
            <a:spLocks noGrp="1" noChangeArrowheads="1"/>
          </p:cNvSpPr>
          <p:nvPr>
            <p:ph type="body" idx="4294967295"/>
          </p:nvPr>
        </p:nvSpPr>
        <p:spPr/>
        <p:txBody>
          <a:bodyPr>
            <a:prstTxWarp prst="textNoShape">
              <a:avLst/>
            </a:prstTxWarp>
          </a:bodyPr>
          <a:lstStyle/>
          <a:p>
            <a:pPr eaLnBrk="1" hangingPunct="1"/>
            <a:endParaRPr lang="zh-CN" altLang="zh-CN"/>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7">
            <a:extLst>
              <a:ext uri="{FF2B5EF4-FFF2-40B4-BE49-F238E27FC236}">
                <a16:creationId xmlns:a16="http://schemas.microsoft.com/office/drawing/2014/main" id="{5094CE24-D5EB-4885-9DB1-A5AB027B5F6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fld id="{D1B53566-2A6E-4374-A5E6-CAA32C110A59}" type="slidenum">
              <a:rPr altLang="zh-CN" smtClean="0"/>
              <a:pPr/>
              <a:t>21</a:t>
            </a:fld>
            <a:endParaRPr lang="zh-CN" altLang="zh-CN"/>
          </a:p>
        </p:txBody>
      </p:sp>
      <p:sp>
        <p:nvSpPr>
          <p:cNvPr id="39939" name="Rectangle 2">
            <a:extLst>
              <a:ext uri="{FF2B5EF4-FFF2-40B4-BE49-F238E27FC236}">
                <a16:creationId xmlns:a16="http://schemas.microsoft.com/office/drawing/2014/main" id="{FA93F9FF-34F7-4C5F-AF4B-E2962A514A17}"/>
              </a:ext>
            </a:extLst>
          </p:cNvPr>
          <p:cNvSpPr>
            <a:spLocks noGrp="1" noRot="1" noChangeAspect="1" noChangeArrowheads="1" noTextEdit="1"/>
          </p:cNvSpPr>
          <p:nvPr>
            <p:ph type="sldImg" idx="4294967295"/>
          </p:nvPr>
        </p:nvSpPr>
        <p:spPr>
          <a:xfrm>
            <a:off x="922338" y="747713"/>
            <a:ext cx="4987925" cy="3741737"/>
          </a:xfrm>
        </p:spPr>
      </p:sp>
      <p:sp>
        <p:nvSpPr>
          <p:cNvPr id="39940" name="Rectangle 3">
            <a:extLst>
              <a:ext uri="{FF2B5EF4-FFF2-40B4-BE49-F238E27FC236}">
                <a16:creationId xmlns:a16="http://schemas.microsoft.com/office/drawing/2014/main" id="{F05DDCA3-5025-4F7B-BE17-562C10C90148}"/>
              </a:ext>
            </a:extLst>
          </p:cNvPr>
          <p:cNvSpPr>
            <a:spLocks noGrp="1" noChangeArrowheads="1"/>
          </p:cNvSpPr>
          <p:nvPr>
            <p:ph type="body" idx="4294967295"/>
          </p:nvPr>
        </p:nvSpPr>
        <p:spPr/>
        <p:txBody>
          <a:bodyPr>
            <a:prstTxWarp prst="textNoShape">
              <a:avLst/>
            </a:prstTxWarp>
          </a:bodyPr>
          <a:lstStyle/>
          <a:p>
            <a:pPr eaLnBrk="1" hangingPunct="1"/>
            <a:endParaRPr lang="zh-CN" altLang="zh-CN"/>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a:extLst>
              <a:ext uri="{FF2B5EF4-FFF2-40B4-BE49-F238E27FC236}">
                <a16:creationId xmlns:a16="http://schemas.microsoft.com/office/drawing/2014/main" id="{CB2AA799-63D9-44AA-9CA3-E8189411CCA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fld id="{A03845B3-6575-4490-AD54-CC2B0D775F07}" type="slidenum">
              <a:rPr altLang="zh-CN" smtClean="0"/>
              <a:pPr/>
              <a:t>22</a:t>
            </a:fld>
            <a:endParaRPr lang="zh-CN" altLang="zh-CN"/>
          </a:p>
        </p:txBody>
      </p:sp>
      <p:sp>
        <p:nvSpPr>
          <p:cNvPr id="41987" name="Rectangle 2">
            <a:extLst>
              <a:ext uri="{FF2B5EF4-FFF2-40B4-BE49-F238E27FC236}">
                <a16:creationId xmlns:a16="http://schemas.microsoft.com/office/drawing/2014/main" id="{D43D4CE3-17DA-4468-86EA-227629FFA082}"/>
              </a:ext>
            </a:extLst>
          </p:cNvPr>
          <p:cNvSpPr>
            <a:spLocks noGrp="1" noRot="1" noChangeAspect="1" noChangeArrowheads="1" noTextEdit="1"/>
          </p:cNvSpPr>
          <p:nvPr>
            <p:ph type="sldImg" idx="4294967295"/>
          </p:nvPr>
        </p:nvSpPr>
        <p:spPr>
          <a:xfrm>
            <a:off x="922338" y="747713"/>
            <a:ext cx="4987925" cy="3741737"/>
          </a:xfrm>
        </p:spPr>
      </p:sp>
      <p:sp>
        <p:nvSpPr>
          <p:cNvPr id="41988" name="Rectangle 3">
            <a:extLst>
              <a:ext uri="{FF2B5EF4-FFF2-40B4-BE49-F238E27FC236}">
                <a16:creationId xmlns:a16="http://schemas.microsoft.com/office/drawing/2014/main" id="{7B2BB4F3-0FB5-49AB-9F54-C5D20B37BD66}"/>
              </a:ext>
            </a:extLst>
          </p:cNvPr>
          <p:cNvSpPr>
            <a:spLocks noGrp="1" noChangeArrowheads="1"/>
          </p:cNvSpPr>
          <p:nvPr>
            <p:ph type="body" idx="4294967295"/>
          </p:nvPr>
        </p:nvSpPr>
        <p:spPr/>
        <p:txBody>
          <a:bodyPr>
            <a:prstTxWarp prst="textNoShape">
              <a:avLst/>
            </a:prstTxWarp>
          </a:bodyPr>
          <a:lstStyle/>
          <a:p>
            <a:pPr eaLnBrk="1" hangingPunct="1"/>
            <a:endParaRPr lang="zh-CN" altLang="zh-CN"/>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a:extLst>
              <a:ext uri="{FF2B5EF4-FFF2-40B4-BE49-F238E27FC236}">
                <a16:creationId xmlns:a16="http://schemas.microsoft.com/office/drawing/2014/main" id="{425FB3AB-8856-41A0-9EE9-9561C2A72D1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fld id="{375EF92C-B65D-4426-B08C-9411088A9EA3}" type="slidenum">
              <a:rPr altLang="zh-CN" smtClean="0"/>
              <a:pPr/>
              <a:t>24</a:t>
            </a:fld>
            <a:endParaRPr lang="zh-CN" altLang="zh-CN"/>
          </a:p>
        </p:txBody>
      </p:sp>
      <p:sp>
        <p:nvSpPr>
          <p:cNvPr id="45059" name="Rectangle 1026">
            <a:extLst>
              <a:ext uri="{FF2B5EF4-FFF2-40B4-BE49-F238E27FC236}">
                <a16:creationId xmlns:a16="http://schemas.microsoft.com/office/drawing/2014/main" id="{D2A9D87E-15B9-4B24-9CE4-97F49C2D40C8}"/>
              </a:ext>
            </a:extLst>
          </p:cNvPr>
          <p:cNvSpPr>
            <a:spLocks noGrp="1" noRot="1" noChangeAspect="1" noChangeArrowheads="1" noTextEdit="1"/>
          </p:cNvSpPr>
          <p:nvPr>
            <p:ph type="sldImg" idx="4294967295"/>
          </p:nvPr>
        </p:nvSpPr>
        <p:spPr>
          <a:xfrm>
            <a:off x="922338" y="747713"/>
            <a:ext cx="4987925" cy="3741737"/>
          </a:xfrm>
        </p:spPr>
      </p:sp>
      <p:sp>
        <p:nvSpPr>
          <p:cNvPr id="45060" name="Rectangle 1027">
            <a:extLst>
              <a:ext uri="{FF2B5EF4-FFF2-40B4-BE49-F238E27FC236}">
                <a16:creationId xmlns:a16="http://schemas.microsoft.com/office/drawing/2014/main" id="{35754972-3282-4649-9624-3DC4A0412BA1}"/>
              </a:ext>
            </a:extLst>
          </p:cNvPr>
          <p:cNvSpPr>
            <a:spLocks noGrp="1" noChangeArrowheads="1"/>
          </p:cNvSpPr>
          <p:nvPr>
            <p:ph type="body" idx="4294967295"/>
          </p:nvPr>
        </p:nvSpPr>
        <p:spPr/>
        <p:txBody>
          <a:bodyPr>
            <a:prstTxWarp prst="textNoShape">
              <a:avLst/>
            </a:prstTxWarp>
          </a:bodyPr>
          <a:lstStyle/>
          <a:p>
            <a:pPr eaLnBrk="1" hangingPunct="1"/>
            <a:endParaRPr lang="zh-CN" altLang="zh-CN"/>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a:extLst>
              <a:ext uri="{FF2B5EF4-FFF2-40B4-BE49-F238E27FC236}">
                <a16:creationId xmlns:a16="http://schemas.microsoft.com/office/drawing/2014/main" id="{78423367-CB1B-4E81-923A-042E5E11FBE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fld id="{6214BDDC-00E1-4707-9248-FEFA915D5985}" type="slidenum">
              <a:rPr altLang="zh-CN" smtClean="0"/>
              <a:pPr/>
              <a:t>26</a:t>
            </a:fld>
            <a:endParaRPr lang="zh-CN" altLang="zh-CN"/>
          </a:p>
        </p:txBody>
      </p:sp>
      <p:sp>
        <p:nvSpPr>
          <p:cNvPr id="48131" name="Rectangle 2">
            <a:extLst>
              <a:ext uri="{FF2B5EF4-FFF2-40B4-BE49-F238E27FC236}">
                <a16:creationId xmlns:a16="http://schemas.microsoft.com/office/drawing/2014/main" id="{C4FCB6F3-AB5D-4029-B085-0408B9B71A60}"/>
              </a:ext>
            </a:extLst>
          </p:cNvPr>
          <p:cNvSpPr>
            <a:spLocks noGrp="1" noRot="1" noChangeAspect="1" noChangeArrowheads="1" noTextEdit="1"/>
          </p:cNvSpPr>
          <p:nvPr>
            <p:ph type="sldImg" idx="4294967295"/>
          </p:nvPr>
        </p:nvSpPr>
        <p:spPr>
          <a:xfrm>
            <a:off x="922338" y="747713"/>
            <a:ext cx="4987925" cy="3741737"/>
          </a:xfrm>
        </p:spPr>
      </p:sp>
      <p:sp>
        <p:nvSpPr>
          <p:cNvPr id="48132" name="Rectangle 3">
            <a:extLst>
              <a:ext uri="{FF2B5EF4-FFF2-40B4-BE49-F238E27FC236}">
                <a16:creationId xmlns:a16="http://schemas.microsoft.com/office/drawing/2014/main" id="{E2201F61-3795-4602-8E50-69348920F5AD}"/>
              </a:ext>
            </a:extLst>
          </p:cNvPr>
          <p:cNvSpPr>
            <a:spLocks noGrp="1" noChangeArrowheads="1"/>
          </p:cNvSpPr>
          <p:nvPr>
            <p:ph type="body" idx="4294967295"/>
          </p:nvPr>
        </p:nvSpPr>
        <p:spPr/>
        <p:txBody>
          <a:bodyPr>
            <a:prstTxWarp prst="textNoShape">
              <a:avLst/>
            </a:prstTxWarp>
          </a:bodyPr>
          <a:lstStyle/>
          <a:p>
            <a:pPr eaLnBrk="1" hangingPunct="1"/>
            <a:endParaRPr lang="zh-CN" altLang="zh-CN"/>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a:extLst>
              <a:ext uri="{FF2B5EF4-FFF2-40B4-BE49-F238E27FC236}">
                <a16:creationId xmlns:a16="http://schemas.microsoft.com/office/drawing/2014/main" id="{3E1DB19F-2188-4BE2-94DC-D8954E18BB2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fld id="{D4F6712E-E574-4DE0-812C-4B0C23AD4999}" type="slidenum">
              <a:rPr altLang="zh-CN" smtClean="0"/>
              <a:pPr/>
              <a:t>27</a:t>
            </a:fld>
            <a:endParaRPr lang="zh-CN" altLang="zh-CN"/>
          </a:p>
        </p:txBody>
      </p:sp>
      <p:sp>
        <p:nvSpPr>
          <p:cNvPr id="50179" name="Rectangle 2">
            <a:extLst>
              <a:ext uri="{FF2B5EF4-FFF2-40B4-BE49-F238E27FC236}">
                <a16:creationId xmlns:a16="http://schemas.microsoft.com/office/drawing/2014/main" id="{98BA54A5-6B8F-4AF7-8DC6-BE31F555D2BA}"/>
              </a:ext>
            </a:extLst>
          </p:cNvPr>
          <p:cNvSpPr>
            <a:spLocks noGrp="1" noRot="1" noChangeAspect="1" noChangeArrowheads="1" noTextEdit="1"/>
          </p:cNvSpPr>
          <p:nvPr>
            <p:ph type="sldImg" idx="4294967295"/>
          </p:nvPr>
        </p:nvSpPr>
        <p:spPr>
          <a:xfrm>
            <a:off x="922338" y="747713"/>
            <a:ext cx="4987925" cy="3741737"/>
          </a:xfrm>
        </p:spPr>
      </p:sp>
      <p:sp>
        <p:nvSpPr>
          <p:cNvPr id="50180" name="Rectangle 3">
            <a:extLst>
              <a:ext uri="{FF2B5EF4-FFF2-40B4-BE49-F238E27FC236}">
                <a16:creationId xmlns:a16="http://schemas.microsoft.com/office/drawing/2014/main" id="{087C3054-165B-44DF-BD51-93D3C1B6E791}"/>
              </a:ext>
            </a:extLst>
          </p:cNvPr>
          <p:cNvSpPr>
            <a:spLocks noGrp="1" noChangeArrowheads="1"/>
          </p:cNvSpPr>
          <p:nvPr>
            <p:ph type="body" idx="4294967295"/>
          </p:nvPr>
        </p:nvSpPr>
        <p:spPr/>
        <p:txBody>
          <a:bodyPr>
            <a:prstTxWarp prst="textNoShape">
              <a:avLst/>
            </a:prstTxWarp>
          </a:bodyPr>
          <a:lstStyle/>
          <a:p>
            <a:pPr eaLnBrk="1" hangingPunct="1"/>
            <a:endParaRPr lang="zh-CN" altLang="zh-CN"/>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a:extLst>
              <a:ext uri="{FF2B5EF4-FFF2-40B4-BE49-F238E27FC236}">
                <a16:creationId xmlns:a16="http://schemas.microsoft.com/office/drawing/2014/main" id="{6AA164F1-D5AE-44F4-9560-24A2696D9D0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fld id="{DB7506C3-1EFF-46E9-BF6D-9DE472C2C8DF}" type="slidenum">
              <a:rPr altLang="zh-CN" smtClean="0"/>
              <a:pPr/>
              <a:t>28</a:t>
            </a:fld>
            <a:endParaRPr lang="zh-CN" altLang="zh-CN"/>
          </a:p>
        </p:txBody>
      </p:sp>
      <p:sp>
        <p:nvSpPr>
          <p:cNvPr id="52227" name="Rectangle 2">
            <a:extLst>
              <a:ext uri="{FF2B5EF4-FFF2-40B4-BE49-F238E27FC236}">
                <a16:creationId xmlns:a16="http://schemas.microsoft.com/office/drawing/2014/main" id="{5C804E51-A5D4-40A0-8571-3DC4371844E4}"/>
              </a:ext>
            </a:extLst>
          </p:cNvPr>
          <p:cNvSpPr>
            <a:spLocks noGrp="1" noRot="1" noChangeAspect="1" noChangeArrowheads="1" noTextEdit="1"/>
          </p:cNvSpPr>
          <p:nvPr>
            <p:ph type="sldImg" idx="4294967295"/>
          </p:nvPr>
        </p:nvSpPr>
        <p:spPr>
          <a:xfrm>
            <a:off x="922338" y="747713"/>
            <a:ext cx="4987925" cy="3741737"/>
          </a:xfrm>
        </p:spPr>
      </p:sp>
      <p:sp>
        <p:nvSpPr>
          <p:cNvPr id="52228" name="Rectangle 3">
            <a:extLst>
              <a:ext uri="{FF2B5EF4-FFF2-40B4-BE49-F238E27FC236}">
                <a16:creationId xmlns:a16="http://schemas.microsoft.com/office/drawing/2014/main" id="{1D1CDE75-B709-4C3E-AECE-16A45C9AA9BC}"/>
              </a:ext>
            </a:extLst>
          </p:cNvPr>
          <p:cNvSpPr>
            <a:spLocks noGrp="1" noChangeArrowheads="1"/>
          </p:cNvSpPr>
          <p:nvPr>
            <p:ph type="body" idx="4294967295"/>
          </p:nvPr>
        </p:nvSpPr>
        <p:spPr/>
        <p:txBody>
          <a:bodyPr>
            <a:prstTxWarp prst="textNoShape">
              <a:avLst/>
            </a:prstTxWarp>
          </a:bodyPr>
          <a:lstStyle/>
          <a:p>
            <a:pPr eaLnBrk="1" hangingPunct="1"/>
            <a:endParaRPr lang="zh-CN" altLang="zh-CN"/>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7">
            <a:extLst>
              <a:ext uri="{FF2B5EF4-FFF2-40B4-BE49-F238E27FC236}">
                <a16:creationId xmlns:a16="http://schemas.microsoft.com/office/drawing/2014/main" id="{B6B80708-A41E-4EC4-9A53-85BC2AAB0D1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fld id="{37D5286B-395F-42FF-B6F3-B65AF9B2CD78}" type="slidenum">
              <a:rPr altLang="zh-CN" smtClean="0"/>
              <a:pPr/>
              <a:t>29</a:t>
            </a:fld>
            <a:endParaRPr lang="zh-CN" altLang="zh-CN"/>
          </a:p>
        </p:txBody>
      </p:sp>
      <p:sp>
        <p:nvSpPr>
          <p:cNvPr id="54275" name="Rectangle 2">
            <a:extLst>
              <a:ext uri="{FF2B5EF4-FFF2-40B4-BE49-F238E27FC236}">
                <a16:creationId xmlns:a16="http://schemas.microsoft.com/office/drawing/2014/main" id="{576F93C3-CEB9-451D-BF82-C67CA23AC5B8}"/>
              </a:ext>
            </a:extLst>
          </p:cNvPr>
          <p:cNvSpPr>
            <a:spLocks noGrp="1" noRot="1" noChangeAspect="1" noChangeArrowheads="1" noTextEdit="1"/>
          </p:cNvSpPr>
          <p:nvPr>
            <p:ph type="sldImg" idx="4294967295"/>
          </p:nvPr>
        </p:nvSpPr>
        <p:spPr>
          <a:xfrm>
            <a:off x="922338" y="747713"/>
            <a:ext cx="4987925" cy="3741737"/>
          </a:xfrm>
        </p:spPr>
      </p:sp>
      <p:sp>
        <p:nvSpPr>
          <p:cNvPr id="54276" name="Rectangle 3">
            <a:extLst>
              <a:ext uri="{FF2B5EF4-FFF2-40B4-BE49-F238E27FC236}">
                <a16:creationId xmlns:a16="http://schemas.microsoft.com/office/drawing/2014/main" id="{22D5C49A-59BC-48E5-81B6-6BFC7A07EBFD}"/>
              </a:ext>
            </a:extLst>
          </p:cNvPr>
          <p:cNvSpPr>
            <a:spLocks noGrp="1" noChangeArrowheads="1"/>
          </p:cNvSpPr>
          <p:nvPr>
            <p:ph type="body" idx="4294967295"/>
          </p:nvPr>
        </p:nvSpPr>
        <p:spPr/>
        <p:txBody>
          <a:bodyPr>
            <a:prstTxWarp prst="textNoShape">
              <a:avLst/>
            </a:prstTxWarp>
          </a:bodyPr>
          <a:lstStyle/>
          <a:p>
            <a:pPr eaLnBrk="1" hangingPunct="1"/>
            <a:endParaRPr lang="zh-CN" alt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7">
            <a:extLst>
              <a:ext uri="{FF2B5EF4-FFF2-40B4-BE49-F238E27FC236}">
                <a16:creationId xmlns:a16="http://schemas.microsoft.com/office/drawing/2014/main" id="{6E02C4FD-C069-42B0-A499-245555D0EAB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fld id="{F03648D0-9F3C-4E94-A1C3-C104949F78A4}" type="slidenum">
              <a:rPr altLang="zh-CN" smtClean="0"/>
              <a:pPr/>
              <a:t>7</a:t>
            </a:fld>
            <a:endParaRPr lang="zh-CN" altLang="zh-CN"/>
          </a:p>
        </p:txBody>
      </p:sp>
      <p:sp>
        <p:nvSpPr>
          <p:cNvPr id="14339" name="Rectangle 2050">
            <a:extLst>
              <a:ext uri="{FF2B5EF4-FFF2-40B4-BE49-F238E27FC236}">
                <a16:creationId xmlns:a16="http://schemas.microsoft.com/office/drawing/2014/main" id="{DA32541B-6242-44AA-89D7-0597095BDD81}"/>
              </a:ext>
            </a:extLst>
          </p:cNvPr>
          <p:cNvSpPr>
            <a:spLocks noGrp="1" noRot="1" noChangeAspect="1" noChangeArrowheads="1" noTextEdit="1"/>
          </p:cNvSpPr>
          <p:nvPr>
            <p:ph type="sldImg" idx="4294967295"/>
          </p:nvPr>
        </p:nvSpPr>
        <p:spPr>
          <a:xfrm>
            <a:off x="922338" y="747713"/>
            <a:ext cx="4987925" cy="3741737"/>
          </a:xfrm>
        </p:spPr>
      </p:sp>
      <p:sp>
        <p:nvSpPr>
          <p:cNvPr id="14340" name="Rectangle 2051">
            <a:extLst>
              <a:ext uri="{FF2B5EF4-FFF2-40B4-BE49-F238E27FC236}">
                <a16:creationId xmlns:a16="http://schemas.microsoft.com/office/drawing/2014/main" id="{BA9AF2EB-626A-4E61-B051-93C7264B7961}"/>
              </a:ext>
            </a:extLst>
          </p:cNvPr>
          <p:cNvSpPr>
            <a:spLocks noGrp="1" noChangeArrowheads="1"/>
          </p:cNvSpPr>
          <p:nvPr>
            <p:ph type="body" idx="4294967295"/>
          </p:nvPr>
        </p:nvSpPr>
        <p:spPr/>
        <p:txBody>
          <a:bodyPr>
            <a:prstTxWarp prst="textNoShape">
              <a:avLst/>
            </a:prstTxWarp>
          </a:bodyPr>
          <a:lstStyle/>
          <a:p>
            <a:pPr eaLnBrk="1" hangingPunct="1"/>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a:extLst>
              <a:ext uri="{FF2B5EF4-FFF2-40B4-BE49-F238E27FC236}">
                <a16:creationId xmlns:a16="http://schemas.microsoft.com/office/drawing/2014/main" id="{2E3C1F9B-E53A-43B3-8673-040580267E7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fld id="{ABECCB65-6BCD-41AB-88B7-83D919462708}" type="slidenum">
              <a:rPr altLang="zh-CN" smtClean="0"/>
              <a:pPr/>
              <a:t>30</a:t>
            </a:fld>
            <a:endParaRPr lang="zh-CN" altLang="zh-CN"/>
          </a:p>
        </p:txBody>
      </p:sp>
      <p:sp>
        <p:nvSpPr>
          <p:cNvPr id="56323" name="Rectangle 2">
            <a:extLst>
              <a:ext uri="{FF2B5EF4-FFF2-40B4-BE49-F238E27FC236}">
                <a16:creationId xmlns:a16="http://schemas.microsoft.com/office/drawing/2014/main" id="{5E61521C-9BE6-4027-B4FE-01BFBFBD7DF8}"/>
              </a:ext>
            </a:extLst>
          </p:cNvPr>
          <p:cNvSpPr>
            <a:spLocks noGrp="1" noRot="1" noChangeAspect="1" noChangeArrowheads="1" noTextEdit="1"/>
          </p:cNvSpPr>
          <p:nvPr>
            <p:ph type="sldImg" idx="4294967295"/>
          </p:nvPr>
        </p:nvSpPr>
        <p:spPr>
          <a:xfrm>
            <a:off x="922338" y="747713"/>
            <a:ext cx="4987925" cy="3741737"/>
          </a:xfrm>
        </p:spPr>
      </p:sp>
      <p:sp>
        <p:nvSpPr>
          <p:cNvPr id="56324" name="Rectangle 3">
            <a:extLst>
              <a:ext uri="{FF2B5EF4-FFF2-40B4-BE49-F238E27FC236}">
                <a16:creationId xmlns:a16="http://schemas.microsoft.com/office/drawing/2014/main" id="{FCC6C41F-CAD0-42AF-B0C0-4F17BF3675D4}"/>
              </a:ext>
            </a:extLst>
          </p:cNvPr>
          <p:cNvSpPr>
            <a:spLocks noGrp="1" noChangeArrowheads="1"/>
          </p:cNvSpPr>
          <p:nvPr>
            <p:ph type="body" idx="4294967295"/>
          </p:nvPr>
        </p:nvSpPr>
        <p:spPr/>
        <p:txBody>
          <a:bodyPr>
            <a:prstTxWarp prst="textNoShape">
              <a:avLst/>
            </a:prstTxWarp>
          </a:bodyPr>
          <a:lstStyle/>
          <a:p>
            <a:pPr eaLnBrk="1" hangingPunct="1"/>
            <a:endParaRPr lang="zh-CN" altLang="zh-CN"/>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a:extLst>
              <a:ext uri="{FF2B5EF4-FFF2-40B4-BE49-F238E27FC236}">
                <a16:creationId xmlns:a16="http://schemas.microsoft.com/office/drawing/2014/main" id="{B2FFC892-76BE-4BB7-8C62-F47DFEE325B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fld id="{559D289C-5D9C-43D6-BF8C-81F4E3AA1CED}" type="slidenum">
              <a:rPr altLang="zh-CN" smtClean="0"/>
              <a:pPr/>
              <a:t>64</a:t>
            </a:fld>
            <a:endParaRPr lang="zh-CN" altLang="zh-CN"/>
          </a:p>
        </p:txBody>
      </p:sp>
      <p:sp>
        <p:nvSpPr>
          <p:cNvPr id="92163" name="Rectangle 2">
            <a:extLst>
              <a:ext uri="{FF2B5EF4-FFF2-40B4-BE49-F238E27FC236}">
                <a16:creationId xmlns:a16="http://schemas.microsoft.com/office/drawing/2014/main" id="{83F405AA-B5C7-4C60-B483-14B71EF50431}"/>
              </a:ext>
            </a:extLst>
          </p:cNvPr>
          <p:cNvSpPr>
            <a:spLocks noGrp="1" noRot="1" noChangeAspect="1" noChangeArrowheads="1" noTextEdit="1"/>
          </p:cNvSpPr>
          <p:nvPr>
            <p:ph type="sldImg" idx="4294967295"/>
          </p:nvPr>
        </p:nvSpPr>
        <p:spPr>
          <a:xfrm>
            <a:off x="922338" y="747713"/>
            <a:ext cx="4987925" cy="3741737"/>
          </a:xfrm>
        </p:spPr>
      </p:sp>
      <p:sp>
        <p:nvSpPr>
          <p:cNvPr id="92164" name="Rectangle 3">
            <a:extLst>
              <a:ext uri="{FF2B5EF4-FFF2-40B4-BE49-F238E27FC236}">
                <a16:creationId xmlns:a16="http://schemas.microsoft.com/office/drawing/2014/main" id="{1124C8A0-DFFE-49E6-BD79-12B7B631FE3F}"/>
              </a:ext>
            </a:extLst>
          </p:cNvPr>
          <p:cNvSpPr>
            <a:spLocks noGrp="1" noChangeArrowheads="1"/>
          </p:cNvSpPr>
          <p:nvPr>
            <p:ph type="body" idx="4294967295"/>
          </p:nvPr>
        </p:nvSpPr>
        <p:spPr/>
        <p:txBody>
          <a:bodyPr>
            <a:prstTxWarp prst="textNoShape">
              <a:avLst/>
            </a:prstTxWarp>
          </a:bodyPr>
          <a:lstStyle/>
          <a:p>
            <a:pPr eaLnBrk="1" hangingPunct="1"/>
            <a:endParaRPr lang="zh-CN" altLang="zh-CN"/>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a:extLst>
              <a:ext uri="{FF2B5EF4-FFF2-40B4-BE49-F238E27FC236}">
                <a16:creationId xmlns:a16="http://schemas.microsoft.com/office/drawing/2014/main" id="{AA519A26-A630-4AE7-8FA0-6109F8855EE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fld id="{1D6AD299-23D4-402E-AF0F-FE61C5019963}" type="slidenum">
              <a:rPr altLang="zh-CN" smtClean="0"/>
              <a:pPr/>
              <a:t>82</a:t>
            </a:fld>
            <a:endParaRPr lang="zh-CN" altLang="zh-CN"/>
          </a:p>
        </p:txBody>
      </p:sp>
      <p:sp>
        <p:nvSpPr>
          <p:cNvPr id="111619" name="Rectangle 2">
            <a:extLst>
              <a:ext uri="{FF2B5EF4-FFF2-40B4-BE49-F238E27FC236}">
                <a16:creationId xmlns:a16="http://schemas.microsoft.com/office/drawing/2014/main" id="{1AE9A560-F778-4AFD-9B6D-41D3C3FFF90A}"/>
              </a:ext>
            </a:extLst>
          </p:cNvPr>
          <p:cNvSpPr>
            <a:spLocks noGrp="1" noRot="1" noChangeAspect="1" noChangeArrowheads="1" noTextEdit="1"/>
          </p:cNvSpPr>
          <p:nvPr>
            <p:ph type="sldImg" idx="4294967295"/>
          </p:nvPr>
        </p:nvSpPr>
        <p:spPr>
          <a:xfrm>
            <a:off x="922338" y="747713"/>
            <a:ext cx="4987925" cy="3741737"/>
          </a:xfrm>
        </p:spPr>
      </p:sp>
      <p:sp>
        <p:nvSpPr>
          <p:cNvPr id="111620" name="Rectangle 3">
            <a:extLst>
              <a:ext uri="{FF2B5EF4-FFF2-40B4-BE49-F238E27FC236}">
                <a16:creationId xmlns:a16="http://schemas.microsoft.com/office/drawing/2014/main" id="{13E017C2-EF78-4007-BC03-AA2F624D794C}"/>
              </a:ext>
            </a:extLst>
          </p:cNvPr>
          <p:cNvSpPr>
            <a:spLocks noGrp="1" noChangeArrowheads="1"/>
          </p:cNvSpPr>
          <p:nvPr>
            <p:ph type="body" idx="4294967295"/>
          </p:nvPr>
        </p:nvSpPr>
        <p:spPr/>
        <p:txBody>
          <a:bodyPr>
            <a:prstTxWarp prst="textNoShape">
              <a:avLst/>
            </a:prstTxWarp>
          </a:bodyPr>
          <a:lstStyle/>
          <a:p>
            <a:pPr eaLnBrk="1" hangingPunct="1"/>
            <a:endParaRPr lang="zh-CN" altLang="zh-CN"/>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7">
            <a:extLst>
              <a:ext uri="{FF2B5EF4-FFF2-40B4-BE49-F238E27FC236}">
                <a16:creationId xmlns:a16="http://schemas.microsoft.com/office/drawing/2014/main" id="{6A97829E-05F9-4799-B4EA-704C3ACDF96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fld id="{0B14F412-3F34-4485-8C3A-51B77B4C95E2}" type="slidenum">
              <a:rPr altLang="zh-CN" smtClean="0"/>
              <a:pPr/>
              <a:t>96</a:t>
            </a:fld>
            <a:endParaRPr lang="zh-CN" altLang="zh-CN"/>
          </a:p>
        </p:txBody>
      </p:sp>
      <p:sp>
        <p:nvSpPr>
          <p:cNvPr id="125955" name="Rectangle 2">
            <a:extLst>
              <a:ext uri="{FF2B5EF4-FFF2-40B4-BE49-F238E27FC236}">
                <a16:creationId xmlns:a16="http://schemas.microsoft.com/office/drawing/2014/main" id="{9CFDD05E-9365-4205-9219-066BFA679F1A}"/>
              </a:ext>
            </a:extLst>
          </p:cNvPr>
          <p:cNvSpPr>
            <a:spLocks noGrp="1" noRot="1" noChangeAspect="1" noChangeArrowheads="1" noTextEdit="1"/>
          </p:cNvSpPr>
          <p:nvPr>
            <p:ph type="sldImg" idx="4294967295"/>
          </p:nvPr>
        </p:nvSpPr>
        <p:spPr>
          <a:xfrm>
            <a:off x="922338" y="747713"/>
            <a:ext cx="4987925" cy="3741737"/>
          </a:xfrm>
        </p:spPr>
      </p:sp>
      <p:sp>
        <p:nvSpPr>
          <p:cNvPr id="125956" name="Rectangle 3">
            <a:extLst>
              <a:ext uri="{FF2B5EF4-FFF2-40B4-BE49-F238E27FC236}">
                <a16:creationId xmlns:a16="http://schemas.microsoft.com/office/drawing/2014/main" id="{83BCC2B5-715B-4A5A-92B9-FEAC3EC88EFE}"/>
              </a:ext>
            </a:extLst>
          </p:cNvPr>
          <p:cNvSpPr>
            <a:spLocks noGrp="1" noChangeArrowheads="1"/>
          </p:cNvSpPr>
          <p:nvPr>
            <p:ph type="body" idx="4294967295"/>
          </p:nvPr>
        </p:nvSpPr>
        <p:spPr/>
        <p:txBody>
          <a:bodyPr>
            <a:prstTxWarp prst="textNoShape">
              <a:avLst/>
            </a:prstTxWarp>
          </a:bodyPr>
          <a:lstStyle/>
          <a:p>
            <a:pPr eaLnBrk="1" hangingPunct="1"/>
            <a:endParaRPr lang="zh-CN" altLang="zh-C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a:extLst>
              <a:ext uri="{FF2B5EF4-FFF2-40B4-BE49-F238E27FC236}">
                <a16:creationId xmlns:a16="http://schemas.microsoft.com/office/drawing/2014/main" id="{178A0EEE-D1DC-4930-8DCE-A8220C00A87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fld id="{E44C875F-16F0-4722-8B97-81F56A3C5494}" type="slidenum">
              <a:rPr altLang="zh-CN" smtClean="0"/>
              <a:pPr/>
              <a:t>8</a:t>
            </a:fld>
            <a:endParaRPr lang="zh-CN" altLang="zh-CN"/>
          </a:p>
        </p:txBody>
      </p:sp>
      <p:sp>
        <p:nvSpPr>
          <p:cNvPr id="16387" name="Rectangle 1026">
            <a:extLst>
              <a:ext uri="{FF2B5EF4-FFF2-40B4-BE49-F238E27FC236}">
                <a16:creationId xmlns:a16="http://schemas.microsoft.com/office/drawing/2014/main" id="{F04E72FA-7EEB-4410-8ECD-C0C5CFE76B03}"/>
              </a:ext>
            </a:extLst>
          </p:cNvPr>
          <p:cNvSpPr>
            <a:spLocks noGrp="1" noRot="1" noChangeAspect="1" noChangeArrowheads="1" noTextEdit="1"/>
          </p:cNvSpPr>
          <p:nvPr>
            <p:ph type="sldImg" idx="4294967295"/>
          </p:nvPr>
        </p:nvSpPr>
        <p:spPr>
          <a:xfrm>
            <a:off x="922338" y="747713"/>
            <a:ext cx="4987925" cy="3741737"/>
          </a:xfrm>
        </p:spPr>
      </p:sp>
      <p:sp>
        <p:nvSpPr>
          <p:cNvPr id="16388" name="Rectangle 1027">
            <a:extLst>
              <a:ext uri="{FF2B5EF4-FFF2-40B4-BE49-F238E27FC236}">
                <a16:creationId xmlns:a16="http://schemas.microsoft.com/office/drawing/2014/main" id="{BF1488CD-8E23-4BBB-B621-9C7A6F2258C4}"/>
              </a:ext>
            </a:extLst>
          </p:cNvPr>
          <p:cNvSpPr>
            <a:spLocks noGrp="1" noChangeArrowheads="1"/>
          </p:cNvSpPr>
          <p:nvPr>
            <p:ph type="body" idx="4294967295"/>
          </p:nvPr>
        </p:nvSpPr>
        <p:spPr/>
        <p:txBody>
          <a:bodyPr>
            <a:prstTxWarp prst="textNoShape">
              <a:avLst/>
            </a:prstTxWarp>
          </a:bodyPr>
          <a:lstStyle/>
          <a:p>
            <a:pPr lvl="1" eaLnBrk="1" hangingPunct="1">
              <a:buFontTx/>
              <a:buChar char="•"/>
            </a:pPr>
            <a:endParaRPr lang="zh-CN" altLang="en-US"/>
          </a:p>
          <a:p>
            <a:pPr eaLnBrk="1" hangingPunct="1"/>
            <a:endParaRPr lang="en-US" alt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a:extLst>
              <a:ext uri="{FF2B5EF4-FFF2-40B4-BE49-F238E27FC236}">
                <a16:creationId xmlns:a16="http://schemas.microsoft.com/office/drawing/2014/main" id="{41CEA256-40F1-4530-BF9E-023C944F957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fld id="{1060921F-02DE-42D6-9142-FA21688E1B36}" type="slidenum">
              <a:rPr altLang="zh-CN" smtClean="0"/>
              <a:pPr/>
              <a:t>9</a:t>
            </a:fld>
            <a:endParaRPr lang="zh-CN" altLang="zh-CN"/>
          </a:p>
        </p:txBody>
      </p:sp>
      <p:sp>
        <p:nvSpPr>
          <p:cNvPr id="18435" name="Rectangle 1026">
            <a:extLst>
              <a:ext uri="{FF2B5EF4-FFF2-40B4-BE49-F238E27FC236}">
                <a16:creationId xmlns:a16="http://schemas.microsoft.com/office/drawing/2014/main" id="{728A832E-6B6E-4B55-8B75-814A3C873EDF}"/>
              </a:ext>
            </a:extLst>
          </p:cNvPr>
          <p:cNvSpPr>
            <a:spLocks noGrp="1" noRot="1" noChangeAspect="1" noChangeArrowheads="1" noTextEdit="1"/>
          </p:cNvSpPr>
          <p:nvPr>
            <p:ph type="sldImg" idx="4294967295"/>
          </p:nvPr>
        </p:nvSpPr>
        <p:spPr>
          <a:xfrm>
            <a:off x="922338" y="747713"/>
            <a:ext cx="4987925" cy="3741737"/>
          </a:xfrm>
        </p:spPr>
      </p:sp>
      <p:sp>
        <p:nvSpPr>
          <p:cNvPr id="18436" name="Rectangle 1027">
            <a:extLst>
              <a:ext uri="{FF2B5EF4-FFF2-40B4-BE49-F238E27FC236}">
                <a16:creationId xmlns:a16="http://schemas.microsoft.com/office/drawing/2014/main" id="{69B10362-71DD-44D7-8733-3719CE8F5D61}"/>
              </a:ext>
            </a:extLst>
          </p:cNvPr>
          <p:cNvSpPr>
            <a:spLocks noGrp="1" noChangeArrowheads="1"/>
          </p:cNvSpPr>
          <p:nvPr>
            <p:ph type="body" idx="4294967295"/>
          </p:nvPr>
        </p:nvSpPr>
        <p:spPr/>
        <p:txBody>
          <a:bodyPr>
            <a:prstTxWarp prst="textNoShape">
              <a:avLst/>
            </a:prstTxWarp>
          </a:bodyPr>
          <a:lstStyle/>
          <a:p>
            <a:pPr eaLnBrk="1" hangingPunct="1"/>
            <a:endParaRPr lang="zh-CN" altLang="zh-C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a:extLst>
              <a:ext uri="{FF2B5EF4-FFF2-40B4-BE49-F238E27FC236}">
                <a16:creationId xmlns:a16="http://schemas.microsoft.com/office/drawing/2014/main" id="{47F7B93B-AA55-4092-B1A1-C41E4C804FF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fld id="{57EEB287-18F9-42C2-B26A-CEB88D593149}" type="slidenum">
              <a:rPr altLang="zh-CN" smtClean="0"/>
              <a:pPr/>
              <a:t>10</a:t>
            </a:fld>
            <a:endParaRPr lang="zh-CN" altLang="zh-CN"/>
          </a:p>
        </p:txBody>
      </p:sp>
      <p:sp>
        <p:nvSpPr>
          <p:cNvPr id="20483" name="Rectangle 2">
            <a:extLst>
              <a:ext uri="{FF2B5EF4-FFF2-40B4-BE49-F238E27FC236}">
                <a16:creationId xmlns:a16="http://schemas.microsoft.com/office/drawing/2014/main" id="{A4457A39-DBB4-4822-9D32-876F4A386F7B}"/>
              </a:ext>
            </a:extLst>
          </p:cNvPr>
          <p:cNvSpPr>
            <a:spLocks noGrp="1" noRot="1" noChangeAspect="1" noChangeArrowheads="1" noTextEdit="1"/>
          </p:cNvSpPr>
          <p:nvPr>
            <p:ph type="sldImg" idx="4294967295"/>
          </p:nvPr>
        </p:nvSpPr>
        <p:spPr>
          <a:xfrm>
            <a:off x="922338" y="747713"/>
            <a:ext cx="4987925" cy="3741737"/>
          </a:xfrm>
        </p:spPr>
      </p:sp>
      <p:sp>
        <p:nvSpPr>
          <p:cNvPr id="20484" name="Rectangle 3">
            <a:extLst>
              <a:ext uri="{FF2B5EF4-FFF2-40B4-BE49-F238E27FC236}">
                <a16:creationId xmlns:a16="http://schemas.microsoft.com/office/drawing/2014/main" id="{711EF114-38FC-40F9-8C95-96DF4183EEA4}"/>
              </a:ext>
            </a:extLst>
          </p:cNvPr>
          <p:cNvSpPr>
            <a:spLocks noGrp="1" noChangeArrowheads="1"/>
          </p:cNvSpPr>
          <p:nvPr>
            <p:ph type="body" idx="4294967295"/>
          </p:nvPr>
        </p:nvSpPr>
        <p:spPr/>
        <p:txBody>
          <a:bodyPr>
            <a:prstTxWarp prst="textNoShape">
              <a:avLst/>
            </a:prstTxWarp>
          </a:bodyPr>
          <a:lstStyle/>
          <a:p>
            <a:pPr eaLnBrk="1" hangingPunct="1"/>
            <a:endParaRPr lang="zh-CN" altLang="zh-C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a:extLst>
              <a:ext uri="{FF2B5EF4-FFF2-40B4-BE49-F238E27FC236}">
                <a16:creationId xmlns:a16="http://schemas.microsoft.com/office/drawing/2014/main" id="{F92C53C6-4B6D-4DB1-B72C-ED863FE3B30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fld id="{F7356CD4-805F-4182-8C46-A6E2DCA718B8}" type="slidenum">
              <a:rPr altLang="zh-CN" smtClean="0"/>
              <a:pPr/>
              <a:t>11</a:t>
            </a:fld>
            <a:endParaRPr lang="zh-CN" altLang="zh-CN"/>
          </a:p>
        </p:txBody>
      </p:sp>
      <p:sp>
        <p:nvSpPr>
          <p:cNvPr id="22531" name="Rectangle 2">
            <a:extLst>
              <a:ext uri="{FF2B5EF4-FFF2-40B4-BE49-F238E27FC236}">
                <a16:creationId xmlns:a16="http://schemas.microsoft.com/office/drawing/2014/main" id="{19D2FD98-4644-48A2-B59E-D6CDEB4F5E43}"/>
              </a:ext>
            </a:extLst>
          </p:cNvPr>
          <p:cNvSpPr>
            <a:spLocks noGrp="1" noRot="1" noChangeAspect="1" noChangeArrowheads="1" noTextEdit="1"/>
          </p:cNvSpPr>
          <p:nvPr>
            <p:ph type="sldImg" idx="4294967295"/>
          </p:nvPr>
        </p:nvSpPr>
        <p:spPr>
          <a:xfrm>
            <a:off x="922338" y="747713"/>
            <a:ext cx="4987925" cy="3741737"/>
          </a:xfrm>
        </p:spPr>
      </p:sp>
      <p:sp>
        <p:nvSpPr>
          <p:cNvPr id="22532" name="Rectangle 3">
            <a:extLst>
              <a:ext uri="{FF2B5EF4-FFF2-40B4-BE49-F238E27FC236}">
                <a16:creationId xmlns:a16="http://schemas.microsoft.com/office/drawing/2014/main" id="{C7101C8A-588F-494E-906E-0A84974B9275}"/>
              </a:ext>
            </a:extLst>
          </p:cNvPr>
          <p:cNvSpPr>
            <a:spLocks noGrp="1" noChangeArrowheads="1"/>
          </p:cNvSpPr>
          <p:nvPr>
            <p:ph type="body" idx="4294967295"/>
          </p:nvPr>
        </p:nvSpPr>
        <p:spPr/>
        <p:txBody>
          <a:bodyPr>
            <a:prstTxWarp prst="textNoShape">
              <a:avLst/>
            </a:prstTxWarp>
          </a:bodyPr>
          <a:lstStyle/>
          <a:p>
            <a:pPr eaLnBrk="1" hangingPunct="1"/>
            <a:endParaRPr lang="zh-CN" altLang="zh-C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a:extLst>
              <a:ext uri="{FF2B5EF4-FFF2-40B4-BE49-F238E27FC236}">
                <a16:creationId xmlns:a16="http://schemas.microsoft.com/office/drawing/2014/main" id="{C97530A7-840B-4D57-88B7-35941CC1133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fld id="{5EC1A125-867F-4AE4-9925-A099C261D3D4}" type="slidenum">
              <a:rPr altLang="zh-CN" smtClean="0"/>
              <a:pPr/>
              <a:t>13</a:t>
            </a:fld>
            <a:endParaRPr lang="zh-CN" altLang="zh-CN"/>
          </a:p>
        </p:txBody>
      </p:sp>
      <p:sp>
        <p:nvSpPr>
          <p:cNvPr id="25603" name="Rectangle 2050">
            <a:extLst>
              <a:ext uri="{FF2B5EF4-FFF2-40B4-BE49-F238E27FC236}">
                <a16:creationId xmlns:a16="http://schemas.microsoft.com/office/drawing/2014/main" id="{D79E2B70-D9FD-4F3B-BD62-E91A61B90AA4}"/>
              </a:ext>
            </a:extLst>
          </p:cNvPr>
          <p:cNvSpPr>
            <a:spLocks noGrp="1" noRot="1" noChangeAspect="1" noChangeArrowheads="1" noTextEdit="1"/>
          </p:cNvSpPr>
          <p:nvPr>
            <p:ph type="sldImg" idx="4294967295"/>
          </p:nvPr>
        </p:nvSpPr>
        <p:spPr>
          <a:xfrm>
            <a:off x="922338" y="747713"/>
            <a:ext cx="4987925" cy="3741737"/>
          </a:xfrm>
          <a:solidFill>
            <a:srgbClr val="FFFFFF"/>
          </a:solidFill>
        </p:spPr>
      </p:sp>
      <p:sp>
        <p:nvSpPr>
          <p:cNvPr id="25604" name="Rectangle 2051">
            <a:extLst>
              <a:ext uri="{FF2B5EF4-FFF2-40B4-BE49-F238E27FC236}">
                <a16:creationId xmlns:a16="http://schemas.microsoft.com/office/drawing/2014/main" id="{B1373715-9178-4903-BB65-68B9D4434BA6}"/>
              </a:ext>
            </a:extLst>
          </p:cNvPr>
          <p:cNvSpPr>
            <a:spLocks noGrp="1" noChangeArrowheads="1"/>
          </p:cNvSpPr>
          <p:nvPr>
            <p:ph type="body" idx="4294967295"/>
          </p:nvPr>
        </p:nvSpPr>
        <p:spPr>
          <a:solidFill>
            <a:srgbClr val="FFFFFF"/>
          </a:solidFill>
          <a:ln>
            <a:solidFill>
              <a:srgbClr val="000000"/>
            </a:solidFill>
            <a:headEnd/>
            <a:tailEnd/>
          </a:ln>
        </p:spPr>
        <p:txBody>
          <a:bodyPr>
            <a:prstTxWarp prst="textNoShape">
              <a:avLst/>
            </a:prstTxWarp>
          </a:bodyPr>
          <a:lstStyle/>
          <a:p>
            <a:pPr eaLnBrk="1" hangingPunct="1"/>
            <a:endParaRPr lang="zh-CN" altLang="zh-CN"/>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7">
            <a:extLst>
              <a:ext uri="{FF2B5EF4-FFF2-40B4-BE49-F238E27FC236}">
                <a16:creationId xmlns:a16="http://schemas.microsoft.com/office/drawing/2014/main" id="{C87D32B7-D7F4-4E26-B3BA-98573218399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fld id="{AB858FF5-9B43-492F-B53F-DE407EAEBD36}" type="slidenum">
              <a:rPr altLang="zh-CN" smtClean="0"/>
              <a:pPr/>
              <a:t>14</a:t>
            </a:fld>
            <a:endParaRPr lang="zh-CN" altLang="zh-CN"/>
          </a:p>
        </p:txBody>
      </p:sp>
      <p:sp>
        <p:nvSpPr>
          <p:cNvPr id="27651" name="Rectangle 2050">
            <a:extLst>
              <a:ext uri="{FF2B5EF4-FFF2-40B4-BE49-F238E27FC236}">
                <a16:creationId xmlns:a16="http://schemas.microsoft.com/office/drawing/2014/main" id="{43E5BBBC-D1EB-4953-8123-7C210ECD0AD7}"/>
              </a:ext>
            </a:extLst>
          </p:cNvPr>
          <p:cNvSpPr>
            <a:spLocks noGrp="1" noRot="1" noChangeAspect="1" noChangeArrowheads="1" noTextEdit="1"/>
          </p:cNvSpPr>
          <p:nvPr>
            <p:ph type="sldImg" idx="4294967295"/>
          </p:nvPr>
        </p:nvSpPr>
        <p:spPr>
          <a:xfrm>
            <a:off x="922338" y="747713"/>
            <a:ext cx="4987925" cy="3741737"/>
          </a:xfrm>
        </p:spPr>
      </p:sp>
      <p:sp>
        <p:nvSpPr>
          <p:cNvPr id="27652" name="Rectangle 2051">
            <a:extLst>
              <a:ext uri="{FF2B5EF4-FFF2-40B4-BE49-F238E27FC236}">
                <a16:creationId xmlns:a16="http://schemas.microsoft.com/office/drawing/2014/main" id="{14A002F5-868D-4ACD-819E-DC68EEAA634F}"/>
              </a:ext>
            </a:extLst>
          </p:cNvPr>
          <p:cNvSpPr>
            <a:spLocks noGrp="1" noChangeArrowheads="1"/>
          </p:cNvSpPr>
          <p:nvPr>
            <p:ph type="body" idx="4294967295"/>
          </p:nvPr>
        </p:nvSpPr>
        <p:spPr/>
        <p:txBody>
          <a:bodyPr>
            <a:prstTxWarp prst="textNoShape">
              <a:avLst/>
            </a:prstTxWarp>
          </a:bodyPr>
          <a:lstStyle/>
          <a:p>
            <a:pPr eaLnBrk="1" hangingPunct="1"/>
            <a:endParaRPr lang="zh-CN" altLang="zh-C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a:extLst>
              <a:ext uri="{FF2B5EF4-FFF2-40B4-BE49-F238E27FC236}">
                <a16:creationId xmlns:a16="http://schemas.microsoft.com/office/drawing/2014/main" id="{20448BAC-198D-4131-A0A8-F8FE7708031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fld id="{C594050E-8E3C-4FDF-A14E-94B943DF832D}" type="slidenum">
              <a:rPr altLang="zh-CN" smtClean="0"/>
              <a:pPr/>
              <a:t>15</a:t>
            </a:fld>
            <a:endParaRPr lang="zh-CN" altLang="zh-CN"/>
          </a:p>
        </p:txBody>
      </p:sp>
      <p:sp>
        <p:nvSpPr>
          <p:cNvPr id="29699" name="Rectangle 2">
            <a:extLst>
              <a:ext uri="{FF2B5EF4-FFF2-40B4-BE49-F238E27FC236}">
                <a16:creationId xmlns:a16="http://schemas.microsoft.com/office/drawing/2014/main" id="{D375CF2C-0CF6-4042-A41A-17D539683A77}"/>
              </a:ext>
            </a:extLst>
          </p:cNvPr>
          <p:cNvSpPr>
            <a:spLocks noGrp="1" noRot="1" noChangeAspect="1" noChangeArrowheads="1" noTextEdit="1"/>
          </p:cNvSpPr>
          <p:nvPr>
            <p:ph type="sldImg" idx="4294967295"/>
          </p:nvPr>
        </p:nvSpPr>
        <p:spPr>
          <a:xfrm>
            <a:off x="922338" y="747713"/>
            <a:ext cx="4987925" cy="3741737"/>
          </a:xfrm>
        </p:spPr>
      </p:sp>
      <p:sp>
        <p:nvSpPr>
          <p:cNvPr id="29700" name="Rectangle 3">
            <a:extLst>
              <a:ext uri="{FF2B5EF4-FFF2-40B4-BE49-F238E27FC236}">
                <a16:creationId xmlns:a16="http://schemas.microsoft.com/office/drawing/2014/main" id="{D57BC233-FEFB-43DC-A2EB-B5E7CD3BFA9B}"/>
              </a:ext>
            </a:extLst>
          </p:cNvPr>
          <p:cNvSpPr>
            <a:spLocks noGrp="1" noChangeArrowheads="1"/>
          </p:cNvSpPr>
          <p:nvPr>
            <p:ph type="body" idx="4294967295"/>
          </p:nvPr>
        </p:nvSpPr>
        <p:spPr/>
        <p:txBody>
          <a:bodyPr>
            <a:prstTxWarp prst="textNoShape">
              <a:avLst/>
            </a:prstTxWarp>
          </a:bodyPr>
          <a:lstStyle/>
          <a:p>
            <a:pPr eaLnBrk="1" hangingPunct="1"/>
            <a:endParaRPr lang="zh-CN" altLang="zh-C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noProof="1"/>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noProof="1"/>
              <a:t>单击此处编辑母版副标题样式</a:t>
            </a:r>
          </a:p>
        </p:txBody>
      </p:sp>
    </p:spTree>
    <p:extLst>
      <p:ext uri="{BB962C8B-B14F-4D97-AF65-F5344CB8AC3E}">
        <p14:creationId xmlns:p14="http://schemas.microsoft.com/office/powerpoint/2010/main" val="11232849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33949779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39688"/>
            <a:ext cx="2057400" cy="6234113"/>
          </a:xfrm>
        </p:spPr>
        <p:txBody>
          <a:bodyPr vert="eaVert"/>
          <a:lstStyle/>
          <a:p>
            <a:r>
              <a:rPr lang="zh-CN" altLang="en-US" noProof="1"/>
              <a:t>单击此处编辑母版标题样式</a:t>
            </a:r>
          </a:p>
        </p:txBody>
      </p:sp>
      <p:sp>
        <p:nvSpPr>
          <p:cNvPr id="3" name="竖排文字占位符 2"/>
          <p:cNvSpPr>
            <a:spLocks noGrp="1"/>
          </p:cNvSpPr>
          <p:nvPr>
            <p:ph type="body" orient="vert" idx="1"/>
          </p:nvPr>
        </p:nvSpPr>
        <p:spPr>
          <a:xfrm>
            <a:off x="457200" y="-39688"/>
            <a:ext cx="6019800" cy="6234113"/>
          </a:xfr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220512984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dgm">
  <p:cSld name="标题和图示或组织结构图">
    <p:spTree>
      <p:nvGrpSpPr>
        <p:cNvPr id="1" name=""/>
        <p:cNvGrpSpPr/>
        <p:nvPr/>
      </p:nvGrpSpPr>
      <p:grpSpPr>
        <a:xfrm>
          <a:off x="0" y="0"/>
          <a:ext cx="0" cy="0"/>
          <a:chOff x="0" y="0"/>
          <a:chExt cx="0" cy="0"/>
        </a:xfrm>
      </p:grpSpPr>
      <p:sp>
        <p:nvSpPr>
          <p:cNvPr id="2" name="标题 1"/>
          <p:cNvSpPr>
            <a:spLocks noGrp="1"/>
          </p:cNvSpPr>
          <p:nvPr>
            <p:ph type="title"/>
          </p:nvPr>
        </p:nvSpPr>
        <p:spPr>
          <a:xfrm>
            <a:off x="914400" y="685800"/>
            <a:ext cx="7391400" cy="563563"/>
          </a:xfrm>
        </p:spPr>
        <p:txBody>
          <a:bodyPr/>
          <a:lstStyle/>
          <a:p>
            <a:r>
              <a:rPr lang="zh-CN" altLang="en-US" noProof="1"/>
              <a:t>单击此处编辑母版标题样式</a:t>
            </a:r>
          </a:p>
        </p:txBody>
      </p:sp>
      <p:sp>
        <p:nvSpPr>
          <p:cNvPr id="3" name="SmartArt 占位符 2"/>
          <p:cNvSpPr>
            <a:spLocks noGrp="1"/>
          </p:cNvSpPr>
          <p:nvPr>
            <p:ph type="pic" idx="1"/>
          </p:nvPr>
        </p:nvSpPr>
        <p:spPr>
          <a:xfrm>
            <a:off x="457200" y="1828800"/>
            <a:ext cx="8229600" cy="4495800"/>
          </a:xfrm>
        </p:spPr>
        <p:txBody>
          <a:bodyPr/>
          <a:lstStyle/>
          <a:p>
            <a:pPr lvl="0"/>
            <a:endParaRPr lang="zh-CN" altLang="en-US" noProof="0"/>
          </a:p>
        </p:txBody>
      </p:sp>
      <p:sp>
        <p:nvSpPr>
          <p:cNvPr id="4" name="Rectangle 15">
            <a:extLst>
              <a:ext uri="{FF2B5EF4-FFF2-40B4-BE49-F238E27FC236}">
                <a16:creationId xmlns:a16="http://schemas.microsoft.com/office/drawing/2014/main" id="{E732C2C3-8C77-4431-A7DA-C14264DF6C6C}"/>
              </a:ext>
            </a:extLst>
          </p:cNvPr>
          <p:cNvSpPr>
            <a:spLocks noGrp="1" noChangeArrowheads="1"/>
          </p:cNvSpPr>
          <p:nvPr>
            <p:ph type="dt" sz="half" idx="10"/>
          </p:nvPr>
        </p:nvSpPr>
        <p:spPr>
          <a:xfrm>
            <a:off x="457200" y="6400800"/>
            <a:ext cx="2133600" cy="320675"/>
          </a:xfrm>
          <a:prstGeom prst="rect">
            <a:avLst/>
          </a:prstGeom>
        </p:spPr>
        <p:txBody>
          <a:bodyPr/>
          <a:lstStyle>
            <a:lvl1pPr eaLnBrk="1" hangingPunct="1">
              <a:buFont typeface="Arial" panose="020B0604020202020204" pitchFamily="34" charset="0"/>
              <a:buNone/>
              <a:defRPr/>
            </a:lvl1pPr>
          </a:lstStyle>
          <a:p>
            <a:pPr>
              <a:defRPr/>
            </a:pPr>
            <a:endParaRPr lang="en-US" altLang="zh-CN"/>
          </a:p>
        </p:txBody>
      </p:sp>
      <p:sp>
        <p:nvSpPr>
          <p:cNvPr id="5" name="Rectangle 16">
            <a:extLst>
              <a:ext uri="{FF2B5EF4-FFF2-40B4-BE49-F238E27FC236}">
                <a16:creationId xmlns:a16="http://schemas.microsoft.com/office/drawing/2014/main" id="{127848C2-780D-4D6A-B7F4-BABE51DF81C9}"/>
              </a:ext>
            </a:extLst>
          </p:cNvPr>
          <p:cNvSpPr>
            <a:spLocks noGrp="1" noChangeArrowheads="1"/>
          </p:cNvSpPr>
          <p:nvPr>
            <p:ph type="ftr" sz="quarter" idx="11"/>
          </p:nvPr>
        </p:nvSpPr>
        <p:spPr>
          <a:xfrm>
            <a:off x="5219700" y="6381750"/>
            <a:ext cx="3600450" cy="320675"/>
          </a:xfrm>
          <a:prstGeom prst="rect">
            <a:avLst/>
          </a:prstGeom>
        </p:spPr>
        <p:txBody>
          <a:bodyPr/>
          <a:lstStyle>
            <a:lvl1pPr eaLnBrk="1" hangingPunct="1">
              <a:buFont typeface="Arial" panose="020B0604020202020204" pitchFamily="34" charset="0"/>
              <a:buNone/>
              <a:defRPr/>
            </a:lvl1pPr>
          </a:lstStyle>
          <a:p>
            <a:pPr>
              <a:defRPr/>
            </a:pPr>
            <a:endParaRPr lang="en-US" altLang="zh-CN"/>
          </a:p>
        </p:txBody>
      </p:sp>
    </p:spTree>
    <p:extLst>
      <p:ext uri="{BB962C8B-B14F-4D97-AF65-F5344CB8AC3E}">
        <p14:creationId xmlns:p14="http://schemas.microsoft.com/office/powerpoint/2010/main" val="315809316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914400" y="685800"/>
            <a:ext cx="7391400" cy="563563"/>
          </a:xfrm>
        </p:spPr>
        <p:txBody>
          <a:bodyPr/>
          <a:lstStyle/>
          <a:p>
            <a:r>
              <a:rPr lang="zh-CN" altLang="en-US" noProof="1"/>
              <a:t>单击此处编辑母版标题样式</a:t>
            </a:r>
          </a:p>
        </p:txBody>
      </p:sp>
      <p:sp>
        <p:nvSpPr>
          <p:cNvPr id="3" name="文本占位符 2"/>
          <p:cNvSpPr>
            <a:spLocks noGrp="1"/>
          </p:cNvSpPr>
          <p:nvPr>
            <p:ph type="body" sz="half" idx="1"/>
          </p:nvPr>
        </p:nvSpPr>
        <p:spPr>
          <a:xfrm>
            <a:off x="457200" y="1828800"/>
            <a:ext cx="4038600" cy="4495800"/>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4648200" y="1828800"/>
            <a:ext cx="4038600" cy="4495800"/>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Rectangle 15">
            <a:extLst>
              <a:ext uri="{FF2B5EF4-FFF2-40B4-BE49-F238E27FC236}">
                <a16:creationId xmlns:a16="http://schemas.microsoft.com/office/drawing/2014/main" id="{C8CDD862-FD4C-445D-8B04-4FDAEBD205C6}"/>
              </a:ext>
            </a:extLst>
          </p:cNvPr>
          <p:cNvSpPr>
            <a:spLocks noGrp="1" noChangeArrowheads="1"/>
          </p:cNvSpPr>
          <p:nvPr>
            <p:ph type="dt" sz="half" idx="10"/>
          </p:nvPr>
        </p:nvSpPr>
        <p:spPr>
          <a:xfrm>
            <a:off x="457200" y="6400800"/>
            <a:ext cx="2133600" cy="320675"/>
          </a:xfrm>
          <a:prstGeom prst="rect">
            <a:avLst/>
          </a:prstGeom>
        </p:spPr>
        <p:txBody>
          <a:bodyPr/>
          <a:lstStyle>
            <a:lvl1pPr eaLnBrk="1" hangingPunct="1">
              <a:buFont typeface="Arial" panose="020B0604020202020204" pitchFamily="34" charset="0"/>
              <a:buNone/>
              <a:defRPr/>
            </a:lvl1pPr>
          </a:lstStyle>
          <a:p>
            <a:pPr>
              <a:defRPr/>
            </a:pPr>
            <a:endParaRPr lang="en-US" altLang="zh-CN"/>
          </a:p>
        </p:txBody>
      </p:sp>
      <p:sp>
        <p:nvSpPr>
          <p:cNvPr id="6" name="Rectangle 16">
            <a:extLst>
              <a:ext uri="{FF2B5EF4-FFF2-40B4-BE49-F238E27FC236}">
                <a16:creationId xmlns:a16="http://schemas.microsoft.com/office/drawing/2014/main" id="{6E7C05DC-B57D-4659-826B-3352E5BC4A4B}"/>
              </a:ext>
            </a:extLst>
          </p:cNvPr>
          <p:cNvSpPr>
            <a:spLocks noGrp="1" noChangeArrowheads="1"/>
          </p:cNvSpPr>
          <p:nvPr>
            <p:ph type="ftr" sz="quarter" idx="11"/>
          </p:nvPr>
        </p:nvSpPr>
        <p:spPr>
          <a:xfrm>
            <a:off x="5219700" y="6381750"/>
            <a:ext cx="3600450" cy="320675"/>
          </a:xfrm>
          <a:prstGeom prst="rect">
            <a:avLst/>
          </a:prstGeom>
        </p:spPr>
        <p:txBody>
          <a:bodyPr/>
          <a:lstStyle>
            <a:lvl1pPr eaLnBrk="1" hangingPunct="1">
              <a:buFont typeface="Arial" panose="020B0604020202020204" pitchFamily="34" charset="0"/>
              <a:buNone/>
              <a:defRPr/>
            </a:lvl1pPr>
          </a:lstStyle>
          <a:p>
            <a:pPr>
              <a:defRPr/>
            </a:pPr>
            <a:endParaRPr lang="en-US" altLang="zh-CN"/>
          </a:p>
        </p:txBody>
      </p:sp>
    </p:spTree>
    <p:extLst>
      <p:ext uri="{BB962C8B-B14F-4D97-AF65-F5344CB8AC3E}">
        <p14:creationId xmlns:p14="http://schemas.microsoft.com/office/powerpoint/2010/main" val="388975297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AndTwoObj">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914400" y="685800"/>
            <a:ext cx="7391400" cy="563563"/>
          </a:xfrm>
        </p:spPr>
        <p:txBody>
          <a:bodyPr/>
          <a:lstStyle/>
          <a:p>
            <a:r>
              <a:rPr lang="zh-CN" altLang="en-US" noProof="1"/>
              <a:t>单击此处编辑母版标题样式</a:t>
            </a:r>
          </a:p>
        </p:txBody>
      </p:sp>
      <p:sp>
        <p:nvSpPr>
          <p:cNvPr id="3" name="文本占位符 2"/>
          <p:cNvSpPr>
            <a:spLocks noGrp="1"/>
          </p:cNvSpPr>
          <p:nvPr>
            <p:ph type="body" sz="half" idx="1"/>
          </p:nvPr>
        </p:nvSpPr>
        <p:spPr>
          <a:xfrm>
            <a:off x="457200" y="1828800"/>
            <a:ext cx="4038600" cy="4495800"/>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quarter" idx="2"/>
          </p:nvPr>
        </p:nvSpPr>
        <p:spPr>
          <a:xfrm>
            <a:off x="4648200" y="1828800"/>
            <a:ext cx="4038600" cy="2171700"/>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内容占位符 4"/>
          <p:cNvSpPr>
            <a:spLocks noGrp="1"/>
          </p:cNvSpPr>
          <p:nvPr>
            <p:ph sz="quarter" idx="3"/>
          </p:nvPr>
        </p:nvSpPr>
        <p:spPr>
          <a:xfrm>
            <a:off x="4648200" y="4152900"/>
            <a:ext cx="4038600" cy="2171700"/>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6" name="Rectangle 15">
            <a:extLst>
              <a:ext uri="{FF2B5EF4-FFF2-40B4-BE49-F238E27FC236}">
                <a16:creationId xmlns:a16="http://schemas.microsoft.com/office/drawing/2014/main" id="{C399D0CA-BA7D-458C-B56E-D5DAF7905645}"/>
              </a:ext>
            </a:extLst>
          </p:cNvPr>
          <p:cNvSpPr>
            <a:spLocks noGrp="1" noChangeArrowheads="1"/>
          </p:cNvSpPr>
          <p:nvPr>
            <p:ph type="dt" sz="half" idx="10"/>
          </p:nvPr>
        </p:nvSpPr>
        <p:spPr>
          <a:xfrm>
            <a:off x="457200" y="6400800"/>
            <a:ext cx="2133600" cy="320675"/>
          </a:xfrm>
          <a:prstGeom prst="rect">
            <a:avLst/>
          </a:prstGeom>
        </p:spPr>
        <p:txBody>
          <a:bodyPr/>
          <a:lstStyle>
            <a:lvl1pPr eaLnBrk="1" hangingPunct="1">
              <a:buFont typeface="Arial" panose="020B0604020202020204" pitchFamily="34" charset="0"/>
              <a:buNone/>
              <a:defRPr/>
            </a:lvl1pPr>
          </a:lstStyle>
          <a:p>
            <a:pPr>
              <a:defRPr/>
            </a:pPr>
            <a:endParaRPr lang="en-US" altLang="zh-CN"/>
          </a:p>
        </p:txBody>
      </p:sp>
      <p:sp>
        <p:nvSpPr>
          <p:cNvPr id="7" name="Rectangle 16">
            <a:extLst>
              <a:ext uri="{FF2B5EF4-FFF2-40B4-BE49-F238E27FC236}">
                <a16:creationId xmlns:a16="http://schemas.microsoft.com/office/drawing/2014/main" id="{F5C0B8B9-B2EB-4C0D-9BBF-E6AE780ED52C}"/>
              </a:ext>
            </a:extLst>
          </p:cNvPr>
          <p:cNvSpPr>
            <a:spLocks noGrp="1" noChangeArrowheads="1"/>
          </p:cNvSpPr>
          <p:nvPr>
            <p:ph type="ftr" sz="quarter" idx="11"/>
          </p:nvPr>
        </p:nvSpPr>
        <p:spPr>
          <a:xfrm>
            <a:off x="5219700" y="6381750"/>
            <a:ext cx="3600450" cy="320675"/>
          </a:xfrm>
          <a:prstGeom prst="rect">
            <a:avLst/>
          </a:prstGeom>
        </p:spPr>
        <p:txBody>
          <a:bodyPr/>
          <a:lstStyle>
            <a:lvl1pPr eaLnBrk="1" hangingPunct="1">
              <a:buFont typeface="Arial" panose="020B0604020202020204" pitchFamily="34" charset="0"/>
              <a:buNone/>
              <a:defRPr/>
            </a:lvl1pPr>
          </a:lstStyle>
          <a:p>
            <a:pPr>
              <a:defRPr/>
            </a:pPr>
            <a:endParaRPr lang="en-US" altLang="zh-CN"/>
          </a:p>
        </p:txBody>
      </p:sp>
    </p:spTree>
    <p:extLst>
      <p:ext uri="{BB962C8B-B14F-4D97-AF65-F5344CB8AC3E}">
        <p14:creationId xmlns:p14="http://schemas.microsoft.com/office/powerpoint/2010/main" val="313236671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bl">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914400" y="685800"/>
            <a:ext cx="7391400" cy="563563"/>
          </a:xfrm>
        </p:spPr>
        <p:txBody>
          <a:bodyPr/>
          <a:lstStyle/>
          <a:p>
            <a:r>
              <a:rPr lang="zh-CN" altLang="en-US" noProof="1"/>
              <a:t>单击此处编辑母版标题样式</a:t>
            </a:r>
          </a:p>
        </p:txBody>
      </p:sp>
      <p:sp>
        <p:nvSpPr>
          <p:cNvPr id="3" name="表格占位符 2"/>
          <p:cNvSpPr>
            <a:spLocks noGrp="1"/>
          </p:cNvSpPr>
          <p:nvPr>
            <p:ph type="tbl" idx="1"/>
          </p:nvPr>
        </p:nvSpPr>
        <p:spPr>
          <a:xfrm>
            <a:off x="457200" y="1828800"/>
            <a:ext cx="8229600" cy="4495800"/>
          </a:xfrm>
        </p:spPr>
        <p:txBody>
          <a:bodyPr/>
          <a:lstStyle/>
          <a:p>
            <a:pPr lvl="0"/>
            <a:endParaRPr lang="zh-CN" altLang="en-US" noProof="0"/>
          </a:p>
        </p:txBody>
      </p:sp>
      <p:sp>
        <p:nvSpPr>
          <p:cNvPr id="4" name="Rectangle 15">
            <a:extLst>
              <a:ext uri="{FF2B5EF4-FFF2-40B4-BE49-F238E27FC236}">
                <a16:creationId xmlns:a16="http://schemas.microsoft.com/office/drawing/2014/main" id="{5757BF05-1520-4D5D-859C-8B93BFB9983C}"/>
              </a:ext>
            </a:extLst>
          </p:cNvPr>
          <p:cNvSpPr>
            <a:spLocks noGrp="1" noChangeArrowheads="1"/>
          </p:cNvSpPr>
          <p:nvPr>
            <p:ph type="dt" sz="half" idx="10"/>
          </p:nvPr>
        </p:nvSpPr>
        <p:spPr>
          <a:xfrm>
            <a:off x="457200" y="6400800"/>
            <a:ext cx="2133600" cy="320675"/>
          </a:xfrm>
          <a:prstGeom prst="rect">
            <a:avLst/>
          </a:prstGeom>
        </p:spPr>
        <p:txBody>
          <a:bodyPr/>
          <a:lstStyle>
            <a:lvl1pPr eaLnBrk="1" hangingPunct="1">
              <a:buFont typeface="Arial" panose="020B0604020202020204" pitchFamily="34" charset="0"/>
              <a:buNone/>
              <a:defRPr/>
            </a:lvl1pPr>
          </a:lstStyle>
          <a:p>
            <a:pPr>
              <a:defRPr/>
            </a:pPr>
            <a:endParaRPr lang="en-US" altLang="zh-CN"/>
          </a:p>
        </p:txBody>
      </p:sp>
      <p:sp>
        <p:nvSpPr>
          <p:cNvPr id="5" name="Rectangle 16">
            <a:extLst>
              <a:ext uri="{FF2B5EF4-FFF2-40B4-BE49-F238E27FC236}">
                <a16:creationId xmlns:a16="http://schemas.microsoft.com/office/drawing/2014/main" id="{462CDE8D-F95F-46A3-B264-8D9F40349F4B}"/>
              </a:ext>
            </a:extLst>
          </p:cNvPr>
          <p:cNvSpPr>
            <a:spLocks noGrp="1" noChangeArrowheads="1"/>
          </p:cNvSpPr>
          <p:nvPr>
            <p:ph type="ftr" sz="quarter" idx="11"/>
          </p:nvPr>
        </p:nvSpPr>
        <p:spPr>
          <a:xfrm>
            <a:off x="5219700" y="6381750"/>
            <a:ext cx="3600450" cy="320675"/>
          </a:xfrm>
          <a:prstGeom prst="rect">
            <a:avLst/>
          </a:prstGeom>
        </p:spPr>
        <p:txBody>
          <a:bodyPr/>
          <a:lstStyle>
            <a:lvl1pPr eaLnBrk="1" hangingPunct="1">
              <a:buFont typeface="Arial" panose="020B0604020202020204" pitchFamily="34" charset="0"/>
              <a:buNone/>
              <a:defRPr/>
            </a:lvl1pPr>
          </a:lstStyle>
          <a:p>
            <a:pPr>
              <a:defRPr/>
            </a:pPr>
            <a:endParaRPr lang="en-US" altLang="zh-CN"/>
          </a:p>
        </p:txBody>
      </p:sp>
    </p:spTree>
    <p:extLst>
      <p:ext uri="{BB962C8B-B14F-4D97-AF65-F5344CB8AC3E}">
        <p14:creationId xmlns:p14="http://schemas.microsoft.com/office/powerpoint/2010/main" val="384978086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内容页_5">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矩形 3"/>
          <p:cNvSpPr/>
          <p:nvPr userDrawn="1"/>
        </p:nvSpPr>
        <p:spPr>
          <a:xfrm>
            <a:off x="0" y="0"/>
            <a:ext cx="9144000" cy="6858000"/>
          </a:xfrm>
          <a:prstGeom prst="rect">
            <a:avLst/>
          </a:prstGeom>
          <a:solidFill>
            <a:schemeClr val="tx1">
              <a:alpha val="4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8074261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idx="1"/>
          </p:nvPr>
        </p:nvSpPr>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21152805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noProof="1"/>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a:t>单击此处编辑母版文本样式</a:t>
            </a:r>
          </a:p>
        </p:txBody>
      </p:sp>
    </p:spTree>
    <p:extLst>
      <p:ext uri="{BB962C8B-B14F-4D97-AF65-F5344CB8AC3E}">
        <p14:creationId xmlns:p14="http://schemas.microsoft.com/office/powerpoint/2010/main" val="9862021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sz="half" idx="1"/>
          </p:nvPr>
        </p:nvSpPr>
        <p:spPr>
          <a:xfrm>
            <a:off x="457200" y="1339850"/>
            <a:ext cx="4038600" cy="48545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4648200" y="1339850"/>
            <a:ext cx="4038600" cy="48545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1362294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noProof="1"/>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25945800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Tree>
    <p:extLst>
      <p:ext uri="{BB962C8B-B14F-4D97-AF65-F5344CB8AC3E}">
        <p14:creationId xmlns:p14="http://schemas.microsoft.com/office/powerpoint/2010/main" val="36667591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544088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noProof="1"/>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Tree>
    <p:extLst>
      <p:ext uri="{BB962C8B-B14F-4D97-AF65-F5344CB8AC3E}">
        <p14:creationId xmlns:p14="http://schemas.microsoft.com/office/powerpoint/2010/main" val="389548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noProof="1"/>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Tree>
    <p:extLst>
      <p:ext uri="{BB962C8B-B14F-4D97-AF65-F5344CB8AC3E}">
        <p14:creationId xmlns:p14="http://schemas.microsoft.com/office/powerpoint/2010/main" val="27688138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pic>
        <p:nvPicPr>
          <p:cNvPr id="1026" name="Picture 2" descr="未命名_副本">
            <a:extLst>
              <a:ext uri="{FF2B5EF4-FFF2-40B4-BE49-F238E27FC236}">
                <a16:creationId xmlns:a16="http://schemas.microsoft.com/office/drawing/2014/main" id="{97BAD60C-A8A6-47E8-9670-EAA395CC6F2A}"/>
              </a:ext>
            </a:extLst>
          </p:cNvPr>
          <p:cNvPicPr>
            <a:picLocks noChangeAspect="1" noChangeArrowheads="1"/>
          </p:cNvPicPr>
          <p:nvPr userDrawn="1"/>
        </p:nvPicPr>
        <p:blipFill>
          <a:blip r:embed="rId18">
            <a:extLst>
              <a:ext uri="{28A0092B-C50C-407E-A947-70E740481C1C}">
                <a14:useLocalDpi xmlns:a14="http://schemas.microsoft.com/office/drawing/2010/main" val="0"/>
              </a:ext>
            </a:extLst>
          </a:blip>
          <a:srcRect l="1405" t="12910" r="2878" b="10757"/>
          <a:stretch>
            <a:fillRect/>
          </a:stretch>
        </p:blipFill>
        <p:spPr bwMode="auto">
          <a:xfrm>
            <a:off x="-22225" y="838200"/>
            <a:ext cx="9161463" cy="578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7" name="Picture 3" descr="图片2">
            <a:extLst>
              <a:ext uri="{FF2B5EF4-FFF2-40B4-BE49-F238E27FC236}">
                <a16:creationId xmlns:a16="http://schemas.microsoft.com/office/drawing/2014/main" id="{E263D89C-C3E3-4732-968E-2BFACC672A79}"/>
              </a:ext>
            </a:extLst>
          </p:cNvPr>
          <p:cNvPicPr>
            <a:picLocks noChangeAspect="1" noChangeArrowheads="1"/>
          </p:cNvPicPr>
          <p:nvPr userDrawn="1"/>
        </p:nvPicPr>
        <p:blipFill>
          <a:blip r:embed="rId19">
            <a:extLst>
              <a:ext uri="{28A0092B-C50C-407E-A947-70E740481C1C}">
                <a14:useLocalDpi xmlns:a14="http://schemas.microsoft.com/office/drawing/2010/main" val="0"/>
              </a:ext>
            </a:extLst>
          </a:blip>
          <a:srcRect/>
          <a:stretch>
            <a:fillRect/>
          </a:stretch>
        </p:blipFill>
        <p:spPr bwMode="auto">
          <a:xfrm>
            <a:off x="-22225" y="6453188"/>
            <a:ext cx="9166225" cy="398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8" name="Picture 4" descr="图片2">
            <a:extLst>
              <a:ext uri="{FF2B5EF4-FFF2-40B4-BE49-F238E27FC236}">
                <a16:creationId xmlns:a16="http://schemas.microsoft.com/office/drawing/2014/main" id="{E995E8B2-7F96-44DE-978C-0A376F985CAB}"/>
              </a:ext>
            </a:extLst>
          </p:cNvPr>
          <p:cNvPicPr>
            <a:picLocks noChangeAspect="1" noChangeArrowheads="1"/>
          </p:cNvPicPr>
          <p:nvPr userDrawn="1"/>
        </p:nvPicPr>
        <p:blipFill>
          <a:blip r:embed="rId19">
            <a:extLst>
              <a:ext uri="{28A0092B-C50C-407E-A947-70E740481C1C}">
                <a14:useLocalDpi xmlns:a14="http://schemas.microsoft.com/office/drawing/2010/main" val="0"/>
              </a:ext>
            </a:extLst>
          </a:blip>
          <a:srcRect/>
          <a:stretch>
            <a:fillRect/>
          </a:stretch>
        </p:blipFill>
        <p:spPr bwMode="auto">
          <a:xfrm>
            <a:off x="-22225" y="-28575"/>
            <a:ext cx="9166225" cy="866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9" name="Rectangle 2">
            <a:extLst>
              <a:ext uri="{FF2B5EF4-FFF2-40B4-BE49-F238E27FC236}">
                <a16:creationId xmlns:a16="http://schemas.microsoft.com/office/drawing/2014/main" id="{DDB0AAD0-2017-441C-81C5-53D090F7D7B3}"/>
              </a:ext>
            </a:extLst>
          </p:cNvPr>
          <p:cNvSpPr>
            <a:spLocks noGrp="1" noChangeArrowheads="1"/>
          </p:cNvSpPr>
          <p:nvPr>
            <p:ph type="title" idx="4294967295"/>
          </p:nvPr>
        </p:nvSpPr>
        <p:spPr bwMode="auto">
          <a:xfrm>
            <a:off x="457200" y="-39688"/>
            <a:ext cx="8229600" cy="1138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30" name="Rectangle 3">
            <a:extLst>
              <a:ext uri="{FF2B5EF4-FFF2-40B4-BE49-F238E27FC236}">
                <a16:creationId xmlns:a16="http://schemas.microsoft.com/office/drawing/2014/main" id="{99B9B370-FFF6-443E-8733-1FDD971B4A53}"/>
              </a:ext>
            </a:extLst>
          </p:cNvPr>
          <p:cNvSpPr>
            <a:spLocks noGrp="1" noChangeArrowheads="1"/>
          </p:cNvSpPr>
          <p:nvPr>
            <p:ph type="body" idx="4294967295"/>
          </p:nvPr>
        </p:nvSpPr>
        <p:spPr bwMode="auto">
          <a:xfrm>
            <a:off x="457200" y="1339850"/>
            <a:ext cx="8229600" cy="4854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31" name="Text Box 7">
            <a:extLst>
              <a:ext uri="{FF2B5EF4-FFF2-40B4-BE49-F238E27FC236}">
                <a16:creationId xmlns:a16="http://schemas.microsoft.com/office/drawing/2014/main" id="{7D886221-C01E-4264-B041-605BB9351A5E}"/>
              </a:ext>
            </a:extLst>
          </p:cNvPr>
          <p:cNvSpPr txBox="1">
            <a:spLocks noChangeArrowheads="1"/>
          </p:cNvSpPr>
          <p:nvPr/>
        </p:nvSpPr>
        <p:spPr bwMode="auto">
          <a:xfrm>
            <a:off x="5510213" y="6454775"/>
            <a:ext cx="4103687" cy="334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600" b="1">
                <a:solidFill>
                  <a:schemeClr val="bg1"/>
                </a:solidFill>
              </a:rPr>
              <a:t>An Introduction to Database System</a:t>
            </a:r>
          </a:p>
        </p:txBody>
      </p:sp>
    </p:spTree>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 id="2147483696" r:id="rId14"/>
    <p:sldLayoutId id="2147483697" r:id="rId15"/>
    <p:sldLayoutId id="2147483698" r:id="rId16"/>
  </p:sldLayoutIdLst>
  <p:txStyles>
    <p:titleStyle>
      <a:lvl1pPr algn="ctr" rtl="0" eaLnBrk="0" fontAlgn="base" hangingPunct="0">
        <a:spcBef>
          <a:spcPct val="0"/>
        </a:spcBef>
        <a:spcAft>
          <a:spcPct val="0"/>
        </a:spcAft>
        <a:defRPr sz="4000" b="1">
          <a:solidFill>
            <a:schemeClr val="bg1"/>
          </a:solidFill>
          <a:latin typeface="+mj-lt"/>
          <a:ea typeface="+mj-ea"/>
          <a:cs typeface="+mj-cs"/>
        </a:defRPr>
      </a:lvl1pPr>
      <a:lvl2pPr algn="ctr" rtl="0" eaLnBrk="0" fontAlgn="base" hangingPunct="0">
        <a:spcBef>
          <a:spcPct val="0"/>
        </a:spcBef>
        <a:spcAft>
          <a:spcPct val="0"/>
        </a:spcAft>
        <a:defRPr sz="4000" b="1">
          <a:solidFill>
            <a:schemeClr val="bg1"/>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000" b="1">
          <a:solidFill>
            <a:schemeClr val="bg1"/>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000" b="1">
          <a:solidFill>
            <a:schemeClr val="bg1"/>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000" b="1">
          <a:solidFill>
            <a:schemeClr val="bg1"/>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000" b="1">
          <a:solidFill>
            <a:schemeClr val="bg1"/>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000" b="1">
          <a:solidFill>
            <a:schemeClr val="bg1"/>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000" b="1">
          <a:solidFill>
            <a:schemeClr val="bg1"/>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000" b="1">
          <a:solidFill>
            <a:schemeClr val="bg1"/>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vl6pPr marL="25146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6pPr>
      <a:lvl7pPr marL="29718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7pPr>
      <a:lvl8pPr marL="3429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8pPr>
      <a:lvl9pPr marL="3886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7.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 Id="rId5" Type="http://schemas.openxmlformats.org/officeDocument/2006/relationships/image" Target="../media/image8.jpeg"/><Relationship Id="rId4"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3.jpeg"/><Relationship Id="rId3" Type="http://schemas.openxmlformats.org/officeDocument/2006/relationships/slideLayout" Target="../slideLayouts/slideLayout2.xml"/><Relationship Id="rId7" Type="http://schemas.openxmlformats.org/officeDocument/2006/relationships/image" Target="../media/image12.jpeg"/><Relationship Id="rId2" Type="http://schemas.openxmlformats.org/officeDocument/2006/relationships/tags" Target="../tags/tag5.xml"/><Relationship Id="rId1" Type="http://schemas.openxmlformats.org/officeDocument/2006/relationships/tags" Target="../tags/tag4.xml"/><Relationship Id="rId6" Type="http://schemas.openxmlformats.org/officeDocument/2006/relationships/image" Target="../media/image11.jpeg"/><Relationship Id="rId5" Type="http://schemas.openxmlformats.org/officeDocument/2006/relationships/image" Target="../media/image10.jpeg"/><Relationship Id="rId4" Type="http://schemas.openxmlformats.org/officeDocument/2006/relationships/image" Target="../media/image9.jpe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Layout" Target="../slideLayouts/slideLayout2.xml"/><Relationship Id="rId1" Type="http://schemas.openxmlformats.org/officeDocument/2006/relationships/tags" Target="../tags/tag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8" Type="http://schemas.openxmlformats.org/officeDocument/2006/relationships/oleObject" Target="../embeddings/oleObject5.bin"/><Relationship Id="rId3" Type="http://schemas.openxmlformats.org/officeDocument/2006/relationships/oleObject" Target="../embeddings/oleObject1.bin"/><Relationship Id="rId7" Type="http://schemas.openxmlformats.org/officeDocument/2006/relationships/oleObject" Target="../embeddings/oleObject4.bin"/><Relationship Id="rId12" Type="http://schemas.openxmlformats.org/officeDocument/2006/relationships/oleObject" Target="../embeddings/oleObject9.bin"/><Relationship Id="rId2" Type="http://schemas.openxmlformats.org/officeDocument/2006/relationships/slideLayout" Target="../slideLayouts/slideLayout14.xml"/><Relationship Id="rId1" Type="http://schemas.openxmlformats.org/officeDocument/2006/relationships/vmlDrawing" Target="../drawings/vmlDrawing1.vml"/><Relationship Id="rId6" Type="http://schemas.openxmlformats.org/officeDocument/2006/relationships/oleObject" Target="../embeddings/oleObject3.bin"/><Relationship Id="rId11" Type="http://schemas.openxmlformats.org/officeDocument/2006/relationships/oleObject" Target="../embeddings/oleObject8.bin"/><Relationship Id="rId5" Type="http://schemas.openxmlformats.org/officeDocument/2006/relationships/oleObject" Target="../embeddings/oleObject2.bin"/><Relationship Id="rId10" Type="http://schemas.openxmlformats.org/officeDocument/2006/relationships/oleObject" Target="../embeddings/oleObject7.bin"/><Relationship Id="rId4" Type="http://schemas.openxmlformats.org/officeDocument/2006/relationships/image" Target="../media/image23.wmf"/><Relationship Id="rId9" Type="http://schemas.openxmlformats.org/officeDocument/2006/relationships/oleObject" Target="../embeddings/oleObject6.bin"/></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Layout" Target="../slideLayouts/slideLayout2.xml"/><Relationship Id="rId1" Type="http://schemas.openxmlformats.org/officeDocument/2006/relationships/tags" Target="../tags/tag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8.jpeg"/><Relationship Id="rId3" Type="http://schemas.openxmlformats.org/officeDocument/2006/relationships/tags" Target="../tags/tag10.xml"/><Relationship Id="rId7" Type="http://schemas.openxmlformats.org/officeDocument/2006/relationships/image" Target="../media/image17.jpeg"/><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image" Target="../media/image16.jpeg"/><Relationship Id="rId5" Type="http://schemas.openxmlformats.org/officeDocument/2006/relationships/notesSlide" Target="../notesSlides/notesSlide2.xml"/><Relationship Id="rId10" Type="http://schemas.openxmlformats.org/officeDocument/2006/relationships/image" Target="../media/image20.jpeg"/><Relationship Id="rId4" Type="http://schemas.openxmlformats.org/officeDocument/2006/relationships/slideLayout" Target="../slideLayouts/slideLayout2.xml"/><Relationship Id="rId9" Type="http://schemas.openxmlformats.org/officeDocument/2006/relationships/image" Target="../media/image19.jpe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标题 1">
            <a:extLst>
              <a:ext uri="{FF2B5EF4-FFF2-40B4-BE49-F238E27FC236}">
                <a16:creationId xmlns:a16="http://schemas.microsoft.com/office/drawing/2014/main" id="{B8F34A55-CA17-4EA2-A8D6-B8C8B8386317}"/>
              </a:ext>
            </a:extLst>
          </p:cNvPr>
          <p:cNvSpPr>
            <a:spLocks noGrp="1" noChangeArrowheads="1"/>
          </p:cNvSpPr>
          <p:nvPr>
            <p:ph type="ctrTitle"/>
          </p:nvPr>
        </p:nvSpPr>
        <p:spPr/>
        <p:txBody>
          <a:bodyPr/>
          <a:lstStyle/>
          <a:p>
            <a:pPr eaLnBrk="1" hangingPunct="1"/>
            <a:endParaRPr lang="zh-CN" altLang="zh-CN"/>
          </a:p>
        </p:txBody>
      </p:sp>
      <p:sp>
        <p:nvSpPr>
          <p:cNvPr id="8195" name="副标题 2">
            <a:extLst>
              <a:ext uri="{FF2B5EF4-FFF2-40B4-BE49-F238E27FC236}">
                <a16:creationId xmlns:a16="http://schemas.microsoft.com/office/drawing/2014/main" id="{3EC0C8B6-3EE7-48AA-82C6-611944BEA7FD}"/>
              </a:ext>
            </a:extLst>
          </p:cNvPr>
          <p:cNvSpPr>
            <a:spLocks noGrp="1" noChangeArrowheads="1"/>
          </p:cNvSpPr>
          <p:nvPr>
            <p:ph type="subTitle" idx="1"/>
          </p:nvPr>
        </p:nvSpPr>
        <p:spPr/>
        <p:txBody>
          <a:bodyPr/>
          <a:lstStyle/>
          <a:p>
            <a:pPr eaLnBrk="1" hangingPunct="1"/>
            <a:endParaRPr lang="zh-CN" altLang="zh-CN">
              <a:solidFill>
                <a:srgbClr val="898989"/>
              </a:solidFill>
            </a:endParaRPr>
          </a:p>
        </p:txBody>
      </p:sp>
      <p:pic>
        <p:nvPicPr>
          <p:cNvPr id="8196" name="Picture 3">
            <a:extLst>
              <a:ext uri="{FF2B5EF4-FFF2-40B4-BE49-F238E27FC236}">
                <a16:creationId xmlns:a16="http://schemas.microsoft.com/office/drawing/2014/main" id="{9771C4B7-811C-4676-872F-071BE0F63663}"/>
              </a:ext>
            </a:extLst>
          </p:cNvPr>
          <p:cNvPicPr>
            <a:picLocks noChangeAspect="1" noChangeArrowheads="1"/>
          </p:cNvPicPr>
          <p:nvPr/>
        </p:nvPicPr>
        <p:blipFill>
          <a:blip r:embed="rId2">
            <a:lum bright="4000" contrast="-2000"/>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7" name="Rectangle 4">
            <a:extLst>
              <a:ext uri="{FF2B5EF4-FFF2-40B4-BE49-F238E27FC236}">
                <a16:creationId xmlns:a16="http://schemas.microsoft.com/office/drawing/2014/main" id="{F64C22F8-CF22-4C4A-B683-0DE19EF5FBD4}"/>
              </a:ext>
            </a:extLst>
          </p:cNvPr>
          <p:cNvSpPr>
            <a:spLocks noChangeArrowheads="1"/>
          </p:cNvSpPr>
          <p:nvPr/>
        </p:nvSpPr>
        <p:spPr bwMode="auto">
          <a:xfrm>
            <a:off x="323850" y="1628775"/>
            <a:ext cx="8208963" cy="266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6000">
                <a:solidFill>
                  <a:schemeClr val="bg1"/>
                </a:solidFill>
                <a:latin typeface="微软雅黑" panose="020B0503020204020204" pitchFamily="34" charset="-122"/>
                <a:ea typeface="微软雅黑" panose="020B0503020204020204" pitchFamily="34" charset="-122"/>
                <a:sym typeface="宋体" panose="02010600030101010101" pitchFamily="2" charset="-122"/>
              </a:rPr>
              <a:t>数据库系统概论</a:t>
            </a:r>
            <a:endParaRPr lang="en-US" altLang="zh-CN" sz="6000">
              <a:solidFill>
                <a:schemeClr val="bg1"/>
              </a:solidFill>
              <a:latin typeface="黑体" panose="02010609060101010101" pitchFamily="49" charset="-122"/>
              <a:ea typeface="黑体" panose="02010609060101010101" pitchFamily="49" charset="-122"/>
              <a:sym typeface="宋体" panose="02010600030101010101" pitchFamily="2" charset="-122"/>
            </a:endParaRPr>
          </a:p>
          <a:p>
            <a:pPr algn="ctr" eaLnBrk="1" hangingPunct="1"/>
            <a:r>
              <a:rPr lang="en-US" altLang="zh-CN" sz="3600" b="1">
                <a:solidFill>
                  <a:schemeClr val="bg1"/>
                </a:solidFill>
                <a:latin typeface="Times New Roman" panose="02020603050405020304" pitchFamily="18" charset="0"/>
                <a:sym typeface="宋体" panose="02010600030101010101" pitchFamily="2" charset="-122"/>
              </a:rPr>
              <a:t>An Introduction to Database System</a:t>
            </a:r>
            <a:r>
              <a:rPr lang="zh-CN" altLang="en-US" sz="6000">
                <a:latin typeface="黑体" panose="02010609060101010101" pitchFamily="49" charset="-122"/>
                <a:ea typeface="黑体" panose="02010609060101010101" pitchFamily="49" charset="-122"/>
                <a:sym typeface="宋体" panose="02010600030101010101" pitchFamily="2" charset="-122"/>
              </a:rPr>
              <a:t> </a:t>
            </a:r>
            <a:endParaRPr lang="en-US" altLang="zh-CN" sz="3600" b="1">
              <a:solidFill>
                <a:schemeClr val="bg1"/>
              </a:solidFill>
              <a:latin typeface="Times New Roman" panose="02020603050405020304" pitchFamily="18" charset="0"/>
              <a:sym typeface="宋体" panose="02010600030101010101" pitchFamily="2" charset="-122"/>
            </a:endParaRPr>
          </a:p>
        </p:txBody>
      </p:sp>
      <p:sp>
        <p:nvSpPr>
          <p:cNvPr id="8198" name="Rectangle 3">
            <a:extLst>
              <a:ext uri="{FF2B5EF4-FFF2-40B4-BE49-F238E27FC236}">
                <a16:creationId xmlns:a16="http://schemas.microsoft.com/office/drawing/2014/main" id="{A8C003D4-0971-4DB3-8D5E-67ECC8C9A131}"/>
              </a:ext>
            </a:extLst>
          </p:cNvPr>
          <p:cNvSpPr txBox="1">
            <a:spLocks noChangeArrowheads="1"/>
          </p:cNvSpPr>
          <p:nvPr/>
        </p:nvSpPr>
        <p:spPr bwMode="auto">
          <a:xfrm>
            <a:off x="1474788" y="4822825"/>
            <a:ext cx="6297612"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lnSpc>
                <a:spcPct val="80000"/>
              </a:lnSpc>
              <a:spcBef>
                <a:spcPct val="20000"/>
              </a:spcBef>
            </a:pPr>
            <a:r>
              <a:rPr lang="zh-CN" altLang="en-US" sz="2000" b="1">
                <a:solidFill>
                  <a:schemeClr val="bg1"/>
                </a:solidFill>
                <a:latin typeface="Times New Roman" panose="02020603050405020304" pitchFamily="18" charset="0"/>
                <a:ea typeface="微软雅黑" panose="020B0503020204020204" pitchFamily="34" charset="-122"/>
              </a:rPr>
              <a:t>河北大学网络空间安全与计算机学院</a:t>
            </a:r>
          </a:p>
        </p:txBody>
      </p:sp>
      <p:sp>
        <p:nvSpPr>
          <p:cNvPr id="8199" name="Rectangle 7">
            <a:extLst>
              <a:ext uri="{FF2B5EF4-FFF2-40B4-BE49-F238E27FC236}">
                <a16:creationId xmlns:a16="http://schemas.microsoft.com/office/drawing/2014/main" id="{430C9F1E-C999-43EA-9F84-8F4F7378CA73}"/>
              </a:ext>
            </a:extLst>
          </p:cNvPr>
          <p:cNvSpPr>
            <a:spLocks noChangeArrowheads="1"/>
          </p:cNvSpPr>
          <p:nvPr/>
        </p:nvSpPr>
        <p:spPr bwMode="auto">
          <a:xfrm>
            <a:off x="3843338" y="5357813"/>
            <a:ext cx="1592262"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marL="342900" indent="-342900">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000" b="1" dirty="0">
                <a:solidFill>
                  <a:schemeClr val="bg1"/>
                </a:solidFill>
              </a:rPr>
              <a:t>魏勇刚</a:t>
            </a:r>
            <a:endParaRPr lang="en-US" altLang="zh-CN" sz="2000" b="1" dirty="0">
              <a:solidFill>
                <a:schemeClr val="bg1"/>
              </a:solidFill>
            </a:endParaRPr>
          </a:p>
          <a:p>
            <a:pPr algn="ctr" eaLnBrk="1" hangingPunct="1"/>
            <a:endParaRPr lang="en-US" altLang="zh-CN" sz="2000" b="1" dirty="0">
              <a:solidFill>
                <a:schemeClr val="bg1"/>
              </a:solidFill>
            </a:endParaRPr>
          </a:p>
          <a:p>
            <a:pPr algn="ctr" eaLnBrk="1" hangingPunct="1"/>
            <a:r>
              <a:rPr lang="en-US" altLang="zh-CN" sz="2000" b="1" dirty="0">
                <a:solidFill>
                  <a:schemeClr val="bg1"/>
                </a:solidFill>
              </a:rPr>
              <a:t>2020.2</a:t>
            </a:r>
          </a:p>
        </p:txBody>
      </p:sp>
      <p:pic>
        <p:nvPicPr>
          <p:cNvPr id="8200" name="图片 1" descr="hbu">
            <a:extLst>
              <a:ext uri="{FF2B5EF4-FFF2-40B4-BE49-F238E27FC236}">
                <a16:creationId xmlns:a16="http://schemas.microsoft.com/office/drawing/2014/main" id="{4EB685C1-C970-4558-9E5A-FAD30882E3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3875" y="304800"/>
            <a:ext cx="847725" cy="85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458" name="Rectangle 3">
            <a:extLst>
              <a:ext uri="{FF2B5EF4-FFF2-40B4-BE49-F238E27FC236}">
                <a16:creationId xmlns:a16="http://schemas.microsoft.com/office/drawing/2014/main" id="{89022F6D-8C3D-45AE-B676-774C4AFCA68E}"/>
              </a:ext>
            </a:extLst>
          </p:cNvPr>
          <p:cNvSpPr>
            <a:spLocks noChangeArrowheads="1"/>
          </p:cNvSpPr>
          <p:nvPr/>
        </p:nvSpPr>
        <p:spPr bwMode="auto">
          <a:xfrm>
            <a:off x="755650" y="1989138"/>
            <a:ext cx="7924800" cy="3217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lnSpc>
                <a:spcPct val="120000"/>
              </a:lnSpc>
            </a:pPr>
            <a:r>
              <a:rPr lang="zh-CN" altLang="en-US" sz="6000" b="1">
                <a:latin typeface="黑体" panose="02010609060101010101" pitchFamily="49" charset="-122"/>
                <a:ea typeface="黑体" panose="02010609060101010101" pitchFamily="49" charset="-122"/>
              </a:rPr>
              <a:t>数据库系统概论</a:t>
            </a:r>
          </a:p>
          <a:p>
            <a:pPr algn="ctr" eaLnBrk="1" hangingPunct="1">
              <a:lnSpc>
                <a:spcPct val="120000"/>
              </a:lnSpc>
            </a:pPr>
            <a:endParaRPr lang="en-US" altLang="zh-CN" sz="3600">
              <a:latin typeface="黑体" panose="02010609060101010101" pitchFamily="49" charset="-122"/>
              <a:ea typeface="黑体" panose="02010609060101010101" pitchFamily="49" charset="-122"/>
            </a:endParaRPr>
          </a:p>
          <a:p>
            <a:pPr algn="ctr" eaLnBrk="1" hangingPunct="1"/>
            <a:endParaRPr lang="en-US" altLang="zh-CN" sz="4400">
              <a:latin typeface="黑体" panose="02010609060101010101" pitchFamily="49" charset="-122"/>
              <a:ea typeface="黑体" panose="02010609060101010101" pitchFamily="49" charset="-122"/>
            </a:endParaRPr>
          </a:p>
          <a:p>
            <a:pPr algn="ctr" eaLnBrk="1" hangingPunct="1"/>
            <a:r>
              <a:rPr lang="zh-CN" altLang="en-US" sz="4400" b="1">
                <a:latin typeface="黑体" panose="02010609060101010101" pitchFamily="49" charset="-122"/>
                <a:ea typeface="黑体" panose="02010609060101010101" pitchFamily="49" charset="-122"/>
              </a:rPr>
              <a:t>第一章  绪论</a:t>
            </a:r>
          </a:p>
        </p:txBody>
      </p:sp>
    </p:spTree>
  </p:cSld>
  <p:clrMapOvr>
    <a:masterClrMapping/>
  </p:clrMapOvr>
  <p:transition>
    <p:wipe dir="r"/>
  </p:transition>
</p:sld>
</file>

<file path=ppt/slides/slide1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36D41DC3-3399-4207-95A2-00C50F0097B6}"/>
              </a:ext>
            </a:extLst>
          </p:cNvPr>
          <p:cNvSpPr>
            <a:spLocks noGrp="1" noChangeArrowheads="1"/>
          </p:cNvSpPr>
          <p:nvPr>
            <p:ph type="title"/>
          </p:nvPr>
        </p:nvSpPr>
        <p:spPr/>
        <p:txBody>
          <a:bodyPr/>
          <a:lstStyle/>
          <a:p>
            <a:pPr eaLnBrk="1" hangingPunct="1"/>
            <a:r>
              <a:rPr lang="zh-CN" altLang="en-US" sz="3600"/>
              <a:t>第一章  绪论</a:t>
            </a:r>
          </a:p>
        </p:txBody>
      </p:sp>
      <p:sp>
        <p:nvSpPr>
          <p:cNvPr id="21507" name="Rectangle 3">
            <a:extLst>
              <a:ext uri="{FF2B5EF4-FFF2-40B4-BE49-F238E27FC236}">
                <a16:creationId xmlns:a16="http://schemas.microsoft.com/office/drawing/2014/main" id="{24C137BF-6743-4D84-98CE-52BCA8DFAC72}"/>
              </a:ext>
            </a:extLst>
          </p:cNvPr>
          <p:cNvSpPr>
            <a:spLocks noGrp="1" noChangeArrowheads="1"/>
          </p:cNvSpPr>
          <p:nvPr>
            <p:ph idx="1"/>
          </p:nvPr>
        </p:nvSpPr>
        <p:spPr/>
        <p:txBody>
          <a:bodyPr/>
          <a:lstStyle/>
          <a:p>
            <a:pPr lvl="1" eaLnBrk="1" hangingPunct="1">
              <a:lnSpc>
                <a:spcPct val="150000"/>
              </a:lnSpc>
              <a:buFont typeface="Wingdings" panose="05000000000000000000" pitchFamily="2" charset="2"/>
              <a:buNone/>
            </a:pPr>
            <a:r>
              <a:rPr lang="en-US" altLang="zh-CN" sz="3200">
                <a:solidFill>
                  <a:srgbClr val="0066FF"/>
                </a:solidFill>
              </a:rPr>
              <a:t>1.1 </a:t>
            </a:r>
            <a:r>
              <a:rPr lang="zh-CN" altLang="en-US" sz="2800">
                <a:solidFill>
                  <a:srgbClr val="0066FF"/>
                </a:solidFill>
              </a:rPr>
              <a:t>数据库系统概述</a:t>
            </a:r>
          </a:p>
          <a:p>
            <a:pPr lvl="1" eaLnBrk="1" hangingPunct="1">
              <a:lnSpc>
                <a:spcPct val="150000"/>
              </a:lnSpc>
              <a:buFont typeface="Wingdings" panose="05000000000000000000" pitchFamily="2" charset="2"/>
              <a:buNone/>
            </a:pPr>
            <a:r>
              <a:rPr lang="en-US" altLang="zh-CN" sz="2800"/>
              <a:t>1.2  </a:t>
            </a:r>
            <a:r>
              <a:rPr lang="zh-CN" altLang="en-US" sz="2800"/>
              <a:t>数据模型</a:t>
            </a:r>
          </a:p>
          <a:p>
            <a:pPr lvl="1" eaLnBrk="1" hangingPunct="1">
              <a:lnSpc>
                <a:spcPct val="150000"/>
              </a:lnSpc>
              <a:buFont typeface="Wingdings" panose="05000000000000000000" pitchFamily="2" charset="2"/>
              <a:buNone/>
            </a:pPr>
            <a:r>
              <a:rPr lang="en-US" altLang="zh-CN" sz="2800"/>
              <a:t>1.3  </a:t>
            </a:r>
            <a:r>
              <a:rPr lang="zh-CN" altLang="en-US" sz="2800"/>
              <a:t>数据库系统的结构</a:t>
            </a:r>
          </a:p>
          <a:p>
            <a:pPr lvl="1" eaLnBrk="1" hangingPunct="1">
              <a:lnSpc>
                <a:spcPct val="150000"/>
              </a:lnSpc>
              <a:buFont typeface="Wingdings" panose="05000000000000000000" pitchFamily="2" charset="2"/>
              <a:buNone/>
            </a:pPr>
            <a:r>
              <a:rPr lang="en-US" altLang="zh-CN" sz="2800"/>
              <a:t>1.4  </a:t>
            </a:r>
            <a:r>
              <a:rPr lang="zh-CN" altLang="en-US" sz="2800"/>
              <a:t>数据库系统的组成</a:t>
            </a:r>
          </a:p>
          <a:p>
            <a:pPr lvl="1" eaLnBrk="1" hangingPunct="1">
              <a:lnSpc>
                <a:spcPct val="150000"/>
              </a:lnSpc>
              <a:buFont typeface="Wingdings" panose="05000000000000000000" pitchFamily="2" charset="2"/>
              <a:buNone/>
            </a:pPr>
            <a:r>
              <a:rPr lang="en-US" altLang="zh-CN" sz="2800"/>
              <a:t>1.5  </a:t>
            </a:r>
            <a:r>
              <a:rPr lang="zh-CN" altLang="en-US" sz="2800"/>
              <a:t>小结</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1026">
            <a:extLst>
              <a:ext uri="{FF2B5EF4-FFF2-40B4-BE49-F238E27FC236}">
                <a16:creationId xmlns:a16="http://schemas.microsoft.com/office/drawing/2014/main" id="{560D548D-C6A1-45BC-85CA-6E3ECF989C16}"/>
              </a:ext>
            </a:extLst>
          </p:cNvPr>
          <p:cNvSpPr>
            <a:spLocks noGrp="1" noChangeArrowheads="1"/>
          </p:cNvSpPr>
          <p:nvPr>
            <p:ph type="title"/>
          </p:nvPr>
        </p:nvSpPr>
        <p:spPr/>
        <p:txBody>
          <a:bodyPr/>
          <a:lstStyle/>
          <a:p>
            <a:pPr eaLnBrk="1" hangingPunct="1"/>
            <a:r>
              <a:rPr lang="zh-CN" altLang="en-US" sz="3600">
                <a:latin typeface="宋体" panose="02010600030101010101" pitchFamily="2" charset="-122"/>
              </a:rPr>
              <a:t>数据库的地位</a:t>
            </a:r>
          </a:p>
        </p:txBody>
      </p:sp>
      <p:sp>
        <p:nvSpPr>
          <p:cNvPr id="23555" name="Rectangle 1027">
            <a:extLst>
              <a:ext uri="{FF2B5EF4-FFF2-40B4-BE49-F238E27FC236}">
                <a16:creationId xmlns:a16="http://schemas.microsoft.com/office/drawing/2014/main" id="{65DAFBEF-5275-4F9D-ACCA-BEF55AA4E1C6}"/>
              </a:ext>
            </a:extLst>
          </p:cNvPr>
          <p:cNvSpPr>
            <a:spLocks noGrp="1" noChangeArrowheads="1"/>
          </p:cNvSpPr>
          <p:nvPr>
            <p:ph idx="1"/>
          </p:nvPr>
        </p:nvSpPr>
        <p:spPr/>
        <p:txBody>
          <a:bodyPr/>
          <a:lstStyle/>
          <a:p>
            <a:pPr eaLnBrk="1" hangingPunct="1">
              <a:lnSpc>
                <a:spcPct val="160000"/>
              </a:lnSpc>
            </a:pPr>
            <a:r>
              <a:rPr lang="zh-CN" altLang="en-US" sz="2600"/>
              <a:t>产生于</a:t>
            </a:r>
            <a:r>
              <a:rPr lang="en-US" altLang="zh-CN" sz="2600"/>
              <a:t>20</a:t>
            </a:r>
            <a:r>
              <a:rPr lang="zh-CN" altLang="en-US" sz="2600"/>
              <a:t>世纪</a:t>
            </a:r>
            <a:r>
              <a:rPr lang="en-US" altLang="zh-CN" sz="2600"/>
              <a:t>60</a:t>
            </a:r>
            <a:r>
              <a:rPr lang="zh-CN" altLang="en-US" sz="2600"/>
              <a:t>年代末，计算机科学的重要分支。</a:t>
            </a:r>
          </a:p>
          <a:p>
            <a:pPr eaLnBrk="1" hangingPunct="1">
              <a:lnSpc>
                <a:spcPct val="160000"/>
              </a:lnSpc>
            </a:pPr>
            <a:endParaRPr lang="zh-CN" altLang="en-US" sz="2600"/>
          </a:p>
          <a:p>
            <a:pPr eaLnBrk="1" hangingPunct="1">
              <a:lnSpc>
                <a:spcPct val="160000"/>
              </a:lnSpc>
            </a:pPr>
            <a:r>
              <a:rPr lang="zh-CN" altLang="en-US" sz="2600"/>
              <a:t>信息系统的核心和基础，它的出现极大地促进了计算机应用向各行各业的渗透。</a:t>
            </a:r>
          </a:p>
          <a:p>
            <a:pPr eaLnBrk="1" hangingPunct="1">
              <a:lnSpc>
                <a:spcPct val="160000"/>
              </a:lnSpc>
            </a:pPr>
            <a:endParaRPr lang="zh-CN" altLang="en-US" sz="2600"/>
          </a:p>
          <a:p>
            <a:pPr eaLnBrk="1" hangingPunct="1">
              <a:lnSpc>
                <a:spcPct val="160000"/>
              </a:lnSpc>
            </a:pPr>
            <a:r>
              <a:rPr lang="zh-CN" altLang="zh-CN" sz="2600"/>
              <a:t>数据库已经成为生活中不可缺少的部分</a:t>
            </a:r>
            <a:r>
              <a:rPr lang="zh-CN" altLang="en-US" sz="2600"/>
              <a:t>。</a:t>
            </a:r>
            <a:endParaRPr lang="en-US" altLang="zh-CN" sz="260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8434" name="Rectangle 2">
            <a:extLst>
              <a:ext uri="{FF2B5EF4-FFF2-40B4-BE49-F238E27FC236}">
                <a16:creationId xmlns:a16="http://schemas.microsoft.com/office/drawing/2014/main" id="{AFE9597B-E699-460A-93F5-31557E91ACB6}"/>
              </a:ext>
            </a:extLst>
          </p:cNvPr>
          <p:cNvSpPr>
            <a:spLocks noGrp="1" noChangeArrowheads="1"/>
          </p:cNvSpPr>
          <p:nvPr>
            <p:ph type="title"/>
          </p:nvPr>
        </p:nvSpPr>
        <p:spPr>
          <a:ln>
            <a:miter/>
          </a:ln>
        </p:spPr>
        <p:txBody>
          <a:bodyPr/>
          <a:lstStyle/>
          <a:p>
            <a:pPr lvl="1" eaLnBrk="1" hangingPunct="1">
              <a:lnSpc>
                <a:spcPct val="140000"/>
              </a:lnSpc>
              <a:defRPr/>
            </a:pPr>
            <a:r>
              <a:rPr lang="en-US" altLang="zh-CN" sz="3600" dirty="0">
                <a:latin typeface="+mj-lt"/>
                <a:ea typeface="+mj-ea"/>
                <a:cs typeface="+mj-cs"/>
              </a:rPr>
              <a:t>1.1  </a:t>
            </a:r>
            <a:r>
              <a:rPr lang="zh-CN" altLang="en-US" sz="3600" dirty="0">
                <a:latin typeface="+mj-lt"/>
                <a:ea typeface="+mj-ea"/>
                <a:cs typeface="+mj-cs"/>
              </a:rPr>
              <a:t>数据库系统概述</a:t>
            </a:r>
          </a:p>
        </p:txBody>
      </p:sp>
      <p:sp>
        <p:nvSpPr>
          <p:cNvPr id="316419" name="Rectangle 3">
            <a:extLst>
              <a:ext uri="{FF2B5EF4-FFF2-40B4-BE49-F238E27FC236}">
                <a16:creationId xmlns:a16="http://schemas.microsoft.com/office/drawing/2014/main" id="{D8168DB6-EDD0-46AE-9025-E14FF2BA0EB4}"/>
              </a:ext>
            </a:extLst>
          </p:cNvPr>
          <p:cNvSpPr>
            <a:spLocks noGrp="1" noChangeArrowheads="1"/>
          </p:cNvSpPr>
          <p:nvPr>
            <p:ph idx="1"/>
          </p:nvPr>
        </p:nvSpPr>
        <p:spPr/>
        <p:txBody>
          <a:bodyPr/>
          <a:lstStyle/>
          <a:p>
            <a:pPr lvl="1" eaLnBrk="1" hangingPunct="1">
              <a:lnSpc>
                <a:spcPct val="140000"/>
              </a:lnSpc>
              <a:buFont typeface="Wingdings" panose="05000000000000000000" pitchFamily="2" charset="2"/>
              <a:buNone/>
            </a:pPr>
            <a:r>
              <a:rPr lang="en-US" altLang="zh-CN" sz="2800">
                <a:solidFill>
                  <a:srgbClr val="00B050"/>
                </a:solidFill>
              </a:rPr>
              <a:t>    1.1.1 </a:t>
            </a:r>
            <a:r>
              <a:rPr lang="zh-CN" altLang="en-US" sz="2800">
                <a:solidFill>
                  <a:srgbClr val="00B050"/>
                </a:solidFill>
              </a:rPr>
              <a:t>数据库的</a:t>
            </a:r>
            <a:r>
              <a:rPr lang="en-US" altLang="zh-CN" sz="2800">
                <a:solidFill>
                  <a:srgbClr val="00B050"/>
                </a:solidFill>
              </a:rPr>
              <a:t>4</a:t>
            </a:r>
            <a:r>
              <a:rPr lang="zh-CN" altLang="en-US" sz="2800">
                <a:solidFill>
                  <a:srgbClr val="00B050"/>
                </a:solidFill>
              </a:rPr>
              <a:t>个基本概念</a:t>
            </a:r>
          </a:p>
          <a:p>
            <a:pPr lvl="1" eaLnBrk="1" hangingPunct="1">
              <a:lnSpc>
                <a:spcPct val="140000"/>
              </a:lnSpc>
              <a:buFont typeface="Wingdings" panose="05000000000000000000" pitchFamily="2" charset="2"/>
              <a:buNone/>
            </a:pPr>
            <a:r>
              <a:rPr lang="zh-CN" altLang="en-US" sz="2800"/>
              <a:t>    </a:t>
            </a:r>
            <a:r>
              <a:rPr lang="en-US" altLang="zh-CN" sz="2800"/>
              <a:t>1.1.2 </a:t>
            </a:r>
            <a:r>
              <a:rPr lang="zh-CN" altLang="en-US" sz="2800"/>
              <a:t>数据管理技术的产生和发展</a:t>
            </a:r>
          </a:p>
          <a:p>
            <a:pPr lvl="1" eaLnBrk="1" hangingPunct="1">
              <a:lnSpc>
                <a:spcPct val="140000"/>
              </a:lnSpc>
              <a:buFont typeface="Wingdings" panose="05000000000000000000" pitchFamily="2" charset="2"/>
              <a:buNone/>
            </a:pPr>
            <a:r>
              <a:rPr lang="zh-CN" altLang="en-US" sz="2800"/>
              <a:t>    </a:t>
            </a:r>
            <a:r>
              <a:rPr lang="en-US" altLang="zh-CN" sz="2800"/>
              <a:t>1.1.3 </a:t>
            </a:r>
            <a:r>
              <a:rPr lang="zh-CN" altLang="en-US" sz="2800"/>
              <a:t>数据库系统的特点 </a:t>
            </a:r>
            <a:endParaRPr lang="zh-CN" altLang="en-US" sz="3200">
              <a:solidFill>
                <a:schemeClr val="hlink"/>
              </a:solidFill>
            </a:endParaRPr>
          </a:p>
          <a:p>
            <a:pPr lvl="1" eaLnBrk="1" hangingPunct="1">
              <a:buFont typeface="Wingdings" panose="05000000000000000000" pitchFamily="2" charset="2"/>
              <a:buNone/>
            </a:pPr>
            <a:r>
              <a:rPr lang="zh-CN" altLang="en-US">
                <a:latin typeface="宋体" panose="02010600030101010101" pitchFamily="2" charset="-122"/>
              </a:rPr>
              <a:t>  </a:t>
            </a:r>
          </a:p>
          <a:p>
            <a:pPr lvl="1" eaLnBrk="1" hangingPunct="1"/>
            <a:endParaRPr lang="zh-CN" altLang="en-US"/>
          </a:p>
          <a:p>
            <a:pPr lvl="1" eaLnBrk="1" hangingPunct="1">
              <a:buFont typeface="Wingdings" panose="05000000000000000000" pitchFamily="2" charset="2"/>
              <a:buNone/>
            </a:pPr>
            <a:endParaRPr lang="zh-CN" altLang="en-US" sz="2800">
              <a:solidFill>
                <a:schemeClr val="hlink"/>
              </a:solidFill>
            </a:endParaRPr>
          </a:p>
          <a:p>
            <a:pPr lvl="1" eaLnBrk="1" hangingPunct="1">
              <a:buFont typeface="Wingdings" panose="05000000000000000000" pitchFamily="2" charset="2"/>
              <a:buNone/>
            </a:pPr>
            <a:endParaRPr lang="en-US" altLang="zh-CN" sz="280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16419">
                                            <p:txEl>
                                              <p:pRg st="0" end="0"/>
                                            </p:txEl>
                                          </p:spTgt>
                                        </p:tgtEl>
                                        <p:attrNameLst>
                                          <p:attrName>style.visibility</p:attrName>
                                        </p:attrNameLst>
                                      </p:cBhvr>
                                      <p:to>
                                        <p:strVal val="visible"/>
                                      </p:to>
                                    </p:set>
                                    <p:animEffect transition="in" filter="wipe(left)">
                                      <p:cBhvr>
                                        <p:cTn id="7" dur="500"/>
                                        <p:tgtEl>
                                          <p:spTgt spid="316419">
                                            <p:txEl>
                                              <p:pRg st="0" end="0"/>
                                            </p:txEl>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16419">
                                            <p:txEl>
                                              <p:pRg st="1" end="1"/>
                                            </p:txEl>
                                          </p:spTgt>
                                        </p:tgtEl>
                                        <p:attrNameLst>
                                          <p:attrName>style.visibility</p:attrName>
                                        </p:attrNameLst>
                                      </p:cBhvr>
                                      <p:to>
                                        <p:strVal val="visible"/>
                                      </p:to>
                                    </p:set>
                                    <p:animEffect transition="in" filter="wipe(left)">
                                      <p:cBhvr>
                                        <p:cTn id="10" dur="500"/>
                                        <p:tgtEl>
                                          <p:spTgt spid="316419">
                                            <p:txEl>
                                              <p:pRg st="1" end="1"/>
                                            </p:txEl>
                                          </p:spTgt>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316419">
                                            <p:txEl>
                                              <p:pRg st="2" end="2"/>
                                            </p:txEl>
                                          </p:spTgt>
                                        </p:tgtEl>
                                        <p:attrNameLst>
                                          <p:attrName>style.visibility</p:attrName>
                                        </p:attrNameLst>
                                      </p:cBhvr>
                                      <p:to>
                                        <p:strVal val="visible"/>
                                      </p:to>
                                    </p:set>
                                    <p:animEffect transition="in" filter="wipe(left)">
                                      <p:cBhvr>
                                        <p:cTn id="13" dur="500"/>
                                        <p:tgtEl>
                                          <p:spTgt spid="316419">
                                            <p:txEl>
                                              <p:pRg st="2" end="2"/>
                                            </p:txEl>
                                          </p:spTgt>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316419">
                                            <p:txEl>
                                              <p:pRg st="3" end="3"/>
                                            </p:txEl>
                                          </p:spTgt>
                                        </p:tgtEl>
                                        <p:attrNameLst>
                                          <p:attrName>style.visibility</p:attrName>
                                        </p:attrNameLst>
                                      </p:cBhvr>
                                      <p:to>
                                        <p:strVal val="visible"/>
                                      </p:to>
                                    </p:set>
                                    <p:animEffect transition="in" filter="wipe(left)">
                                      <p:cBhvr>
                                        <p:cTn id="16" dur="500"/>
                                        <p:tgtEl>
                                          <p:spTgt spid="31641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6419"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a:extLst>
              <a:ext uri="{FF2B5EF4-FFF2-40B4-BE49-F238E27FC236}">
                <a16:creationId xmlns:a16="http://schemas.microsoft.com/office/drawing/2014/main" id="{81EE488C-18ED-4AD8-86FE-41F2D0F4928A}"/>
              </a:ext>
            </a:extLst>
          </p:cNvPr>
          <p:cNvSpPr>
            <a:spLocks noGrp="1" noChangeArrowheads="1"/>
          </p:cNvSpPr>
          <p:nvPr>
            <p:ph type="title"/>
          </p:nvPr>
        </p:nvSpPr>
        <p:spPr/>
        <p:txBody>
          <a:bodyPr/>
          <a:lstStyle/>
          <a:p>
            <a:pPr eaLnBrk="1" hangingPunct="1"/>
            <a:r>
              <a:rPr lang="en-US" altLang="zh-CN" sz="3600"/>
              <a:t>1.1.1  </a:t>
            </a:r>
            <a:r>
              <a:rPr lang="zh-CN" altLang="en-US" sz="3600"/>
              <a:t>数据库的</a:t>
            </a:r>
            <a:r>
              <a:rPr lang="en-US" altLang="zh-CN" sz="3600"/>
              <a:t>4</a:t>
            </a:r>
            <a:r>
              <a:rPr lang="zh-CN" altLang="en-US" sz="3600"/>
              <a:t>个基本概念</a:t>
            </a:r>
            <a:endParaRPr lang="zh-CN" altLang="en-US" sz="4400">
              <a:latin typeface="宋体" panose="02010600030101010101" pitchFamily="2" charset="-122"/>
            </a:endParaRPr>
          </a:p>
        </p:txBody>
      </p:sp>
      <p:sp>
        <p:nvSpPr>
          <p:cNvPr id="26627" name="Rectangle 3">
            <a:extLst>
              <a:ext uri="{FF2B5EF4-FFF2-40B4-BE49-F238E27FC236}">
                <a16:creationId xmlns:a16="http://schemas.microsoft.com/office/drawing/2014/main" id="{C9A23EDF-84D1-49A9-8D87-549D1C5BB9E1}"/>
              </a:ext>
            </a:extLst>
          </p:cNvPr>
          <p:cNvSpPr>
            <a:spLocks noGrp="1" noChangeArrowheads="1"/>
          </p:cNvSpPr>
          <p:nvPr>
            <p:ph idx="1"/>
          </p:nvPr>
        </p:nvSpPr>
        <p:spPr>
          <a:xfrm>
            <a:off x="1403350" y="1557338"/>
            <a:ext cx="6324600" cy="4271962"/>
          </a:xfrm>
        </p:spPr>
        <p:txBody>
          <a:bodyPr/>
          <a:lstStyle/>
          <a:p>
            <a:pPr eaLnBrk="1" hangingPunct="1">
              <a:lnSpc>
                <a:spcPct val="150000"/>
              </a:lnSpc>
            </a:pPr>
            <a:r>
              <a:rPr lang="zh-CN" altLang="en-US">
                <a:latin typeface="宋体" panose="02010600030101010101" pitchFamily="2" charset="-122"/>
              </a:rPr>
              <a:t>数据</a:t>
            </a:r>
            <a:r>
              <a:rPr lang="zh-CN" altLang="en-US"/>
              <a:t>（</a:t>
            </a:r>
            <a:r>
              <a:rPr lang="en-US" altLang="zh-CN"/>
              <a:t>Data</a:t>
            </a:r>
            <a:r>
              <a:rPr lang="zh-CN" altLang="en-US"/>
              <a:t>）</a:t>
            </a:r>
            <a:endParaRPr lang="en-US" altLang="zh-CN"/>
          </a:p>
          <a:p>
            <a:pPr eaLnBrk="1" hangingPunct="1">
              <a:lnSpc>
                <a:spcPct val="150000"/>
              </a:lnSpc>
            </a:pPr>
            <a:r>
              <a:rPr lang="zh-CN" altLang="en-US">
                <a:latin typeface="宋体" panose="02010600030101010101" pitchFamily="2" charset="-122"/>
              </a:rPr>
              <a:t>数据库（</a:t>
            </a:r>
            <a:r>
              <a:rPr lang="en-US" altLang="zh-CN"/>
              <a:t>Database</a:t>
            </a:r>
            <a:r>
              <a:rPr lang="zh-CN" altLang="en-US"/>
              <a:t>）</a:t>
            </a:r>
            <a:endParaRPr lang="en-US" altLang="zh-CN"/>
          </a:p>
          <a:p>
            <a:pPr eaLnBrk="1" hangingPunct="1">
              <a:lnSpc>
                <a:spcPct val="150000"/>
              </a:lnSpc>
            </a:pPr>
            <a:r>
              <a:rPr lang="zh-CN" altLang="en-US">
                <a:latin typeface="宋体" panose="02010600030101010101" pitchFamily="2" charset="-122"/>
              </a:rPr>
              <a:t>数据库管理系统</a:t>
            </a:r>
            <a:r>
              <a:rPr lang="zh-CN" altLang="en-US"/>
              <a:t>（</a:t>
            </a:r>
            <a:r>
              <a:rPr lang="en-US" altLang="zh-CN"/>
              <a:t>DBMS</a:t>
            </a:r>
            <a:r>
              <a:rPr lang="zh-CN" altLang="en-US"/>
              <a:t>）</a:t>
            </a:r>
            <a:endParaRPr lang="en-US" altLang="zh-CN"/>
          </a:p>
          <a:p>
            <a:pPr eaLnBrk="1" hangingPunct="1">
              <a:lnSpc>
                <a:spcPct val="150000"/>
              </a:lnSpc>
            </a:pPr>
            <a:r>
              <a:rPr lang="zh-CN" altLang="en-US">
                <a:latin typeface="宋体" panose="02010600030101010101" pitchFamily="2" charset="-122"/>
              </a:rPr>
              <a:t>数据库系统</a:t>
            </a:r>
            <a:r>
              <a:rPr lang="zh-CN" altLang="en-US"/>
              <a:t>（</a:t>
            </a:r>
            <a:r>
              <a:rPr lang="en-US" altLang="zh-CN"/>
              <a:t>DBS</a:t>
            </a:r>
            <a:r>
              <a:rPr lang="zh-CN" altLang="en-US"/>
              <a:t>）</a:t>
            </a:r>
            <a:endParaRPr lang="en-US" altLang="zh-CN"/>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a:extLst>
              <a:ext uri="{FF2B5EF4-FFF2-40B4-BE49-F238E27FC236}">
                <a16:creationId xmlns:a16="http://schemas.microsoft.com/office/drawing/2014/main" id="{BDCEF5BA-4757-4CBD-B8A9-32C2438FEE01}"/>
              </a:ext>
            </a:extLst>
          </p:cNvPr>
          <p:cNvSpPr>
            <a:spLocks noGrp="1" noChangeArrowheads="1"/>
          </p:cNvSpPr>
          <p:nvPr>
            <p:ph type="title"/>
          </p:nvPr>
        </p:nvSpPr>
        <p:spPr>
          <a:xfrm>
            <a:off x="611188" y="128588"/>
            <a:ext cx="7042150" cy="708025"/>
          </a:xfrm>
        </p:spPr>
        <p:txBody>
          <a:bodyPr/>
          <a:lstStyle/>
          <a:p>
            <a:pPr eaLnBrk="1" hangingPunct="1"/>
            <a:r>
              <a:rPr lang="en-US" altLang="zh-CN" sz="3600"/>
              <a:t>1.  </a:t>
            </a:r>
            <a:r>
              <a:rPr lang="zh-CN" altLang="en-US" sz="3600"/>
              <a:t>数据</a:t>
            </a:r>
          </a:p>
        </p:txBody>
      </p:sp>
      <p:sp>
        <p:nvSpPr>
          <p:cNvPr id="28675" name="Rectangle 3">
            <a:extLst>
              <a:ext uri="{FF2B5EF4-FFF2-40B4-BE49-F238E27FC236}">
                <a16:creationId xmlns:a16="http://schemas.microsoft.com/office/drawing/2014/main" id="{6BD83676-F6B5-414E-B646-A3DD852692EE}"/>
              </a:ext>
            </a:extLst>
          </p:cNvPr>
          <p:cNvSpPr>
            <a:spLocks noGrp="1" noChangeArrowheads="1"/>
          </p:cNvSpPr>
          <p:nvPr>
            <p:ph idx="1"/>
          </p:nvPr>
        </p:nvSpPr>
        <p:spPr>
          <a:xfrm>
            <a:off x="827088" y="1341438"/>
            <a:ext cx="7764462" cy="4824412"/>
          </a:xfrm>
        </p:spPr>
        <p:txBody>
          <a:bodyPr/>
          <a:lstStyle/>
          <a:p>
            <a:pPr eaLnBrk="1" hangingPunct="1">
              <a:lnSpc>
                <a:spcPct val="150000"/>
              </a:lnSpc>
            </a:pPr>
            <a:r>
              <a:rPr lang="zh-CN" altLang="en-US"/>
              <a:t>数据（</a:t>
            </a:r>
            <a:r>
              <a:rPr lang="en-US" altLang="zh-CN"/>
              <a:t>Data</a:t>
            </a:r>
            <a:r>
              <a:rPr lang="zh-CN" altLang="en-US"/>
              <a:t>）是数据库中存储的基本对象</a:t>
            </a:r>
          </a:p>
          <a:p>
            <a:pPr eaLnBrk="1" hangingPunct="1">
              <a:lnSpc>
                <a:spcPct val="150000"/>
              </a:lnSpc>
            </a:pPr>
            <a:r>
              <a:rPr lang="zh-CN" altLang="en-US">
                <a:solidFill>
                  <a:srgbClr val="0066FF"/>
                </a:solidFill>
              </a:rPr>
              <a:t>数据的定义</a:t>
            </a:r>
          </a:p>
          <a:p>
            <a:pPr lvl="1" eaLnBrk="1" hangingPunct="1">
              <a:lnSpc>
                <a:spcPct val="150000"/>
              </a:lnSpc>
            </a:pPr>
            <a:r>
              <a:rPr lang="zh-CN" altLang="en-US">
                <a:solidFill>
                  <a:srgbClr val="0066FF"/>
                </a:solidFill>
              </a:rPr>
              <a:t>描述事物的符号记录</a:t>
            </a:r>
          </a:p>
          <a:p>
            <a:pPr eaLnBrk="1" hangingPunct="1">
              <a:lnSpc>
                <a:spcPct val="150000"/>
              </a:lnSpc>
            </a:pPr>
            <a:r>
              <a:rPr lang="zh-CN" altLang="en-US"/>
              <a:t>数据的种类</a:t>
            </a:r>
          </a:p>
          <a:p>
            <a:pPr lvl="1" eaLnBrk="1" hangingPunct="1">
              <a:lnSpc>
                <a:spcPct val="150000"/>
              </a:lnSpc>
            </a:pPr>
            <a:r>
              <a:rPr lang="zh-CN" altLang="en-US"/>
              <a:t>数字、文字、图形、图像、音频、视频、学生的档案记录等</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a:extLst>
              <a:ext uri="{FF2B5EF4-FFF2-40B4-BE49-F238E27FC236}">
                <a16:creationId xmlns:a16="http://schemas.microsoft.com/office/drawing/2014/main" id="{7F3BDCF0-A207-4283-8F8A-F59D1EC41196}"/>
              </a:ext>
            </a:extLst>
          </p:cNvPr>
          <p:cNvSpPr>
            <a:spLocks noGrp="1" noChangeArrowheads="1"/>
          </p:cNvSpPr>
          <p:nvPr>
            <p:ph type="title"/>
          </p:nvPr>
        </p:nvSpPr>
        <p:spPr/>
        <p:txBody>
          <a:bodyPr/>
          <a:lstStyle/>
          <a:p>
            <a:pPr eaLnBrk="1" hangingPunct="1"/>
            <a:r>
              <a:rPr lang="zh-CN" altLang="en-US" sz="3600"/>
              <a:t>数据举例</a:t>
            </a:r>
          </a:p>
        </p:txBody>
      </p:sp>
      <p:sp>
        <p:nvSpPr>
          <p:cNvPr id="30723" name="Rectangle 3">
            <a:extLst>
              <a:ext uri="{FF2B5EF4-FFF2-40B4-BE49-F238E27FC236}">
                <a16:creationId xmlns:a16="http://schemas.microsoft.com/office/drawing/2014/main" id="{6E2AE81C-04CC-4F27-886F-B3ED12B3D1E9}"/>
              </a:ext>
            </a:extLst>
          </p:cNvPr>
          <p:cNvSpPr>
            <a:spLocks noGrp="1" noChangeArrowheads="1"/>
          </p:cNvSpPr>
          <p:nvPr>
            <p:ph idx="1"/>
          </p:nvPr>
        </p:nvSpPr>
        <p:spPr>
          <a:xfrm>
            <a:off x="539750" y="1268413"/>
            <a:ext cx="8135938" cy="4752975"/>
          </a:xfrm>
        </p:spPr>
        <p:txBody>
          <a:bodyPr/>
          <a:lstStyle/>
          <a:p>
            <a:pPr algn="just" eaLnBrk="1" hangingPunct="1">
              <a:lnSpc>
                <a:spcPct val="150000"/>
              </a:lnSpc>
            </a:pPr>
            <a:r>
              <a:rPr lang="zh-CN" altLang="en-US">
                <a:latin typeface="Times New Roman" panose="02020603050405020304" pitchFamily="18" charset="0"/>
              </a:rPr>
              <a:t>数据的含义称为</a:t>
            </a:r>
            <a:r>
              <a:rPr lang="zh-CN" altLang="en-US">
                <a:solidFill>
                  <a:srgbClr val="0066FF"/>
                </a:solidFill>
                <a:latin typeface="Times New Roman" panose="02020603050405020304" pitchFamily="18" charset="0"/>
              </a:rPr>
              <a:t>数据的语义</a:t>
            </a:r>
            <a:r>
              <a:rPr lang="zh-CN" altLang="en-US">
                <a:latin typeface="Times New Roman" panose="02020603050405020304" pitchFamily="18" charset="0"/>
              </a:rPr>
              <a:t>，数据与其语义是不可分的</a:t>
            </a:r>
            <a:r>
              <a:rPr lang="zh-CN" altLang="en-US" sz="2400">
                <a:latin typeface="Times New Roman" panose="02020603050405020304" pitchFamily="18" charset="0"/>
              </a:rPr>
              <a:t>。</a:t>
            </a:r>
            <a:endParaRPr lang="zh-CN" altLang="en-US" sz="2400"/>
          </a:p>
          <a:p>
            <a:pPr lvl="1" eaLnBrk="1" hangingPunct="1">
              <a:lnSpc>
                <a:spcPct val="150000"/>
              </a:lnSpc>
            </a:pPr>
            <a:r>
              <a:rPr lang="zh-CN" altLang="en-US"/>
              <a:t>例如  </a:t>
            </a:r>
            <a:r>
              <a:rPr lang="en-US" altLang="zh-CN"/>
              <a:t>93</a:t>
            </a:r>
            <a:r>
              <a:rPr lang="zh-CN" altLang="en-US"/>
              <a:t>是一个数据</a:t>
            </a:r>
          </a:p>
          <a:p>
            <a:pPr lvl="2" eaLnBrk="1" hangingPunct="1">
              <a:lnSpc>
                <a:spcPct val="150000"/>
              </a:lnSpc>
              <a:buFont typeface="Arial" panose="020B0604020202020204" pitchFamily="34" charset="0"/>
              <a:buNone/>
            </a:pPr>
            <a:r>
              <a:rPr lang="zh-CN" altLang="en-US" sz="2400"/>
              <a:t>语义</a:t>
            </a:r>
            <a:r>
              <a:rPr lang="en-US" altLang="zh-CN" sz="2400"/>
              <a:t>1</a:t>
            </a:r>
            <a:r>
              <a:rPr lang="zh-CN" altLang="en-US" sz="2400"/>
              <a:t>：学生某门课的成绩</a:t>
            </a:r>
          </a:p>
          <a:p>
            <a:pPr lvl="2" eaLnBrk="1" hangingPunct="1">
              <a:lnSpc>
                <a:spcPct val="150000"/>
              </a:lnSpc>
              <a:buFont typeface="Arial" panose="020B0604020202020204" pitchFamily="34" charset="0"/>
              <a:buNone/>
            </a:pPr>
            <a:r>
              <a:rPr lang="zh-CN" altLang="en-US" sz="2400"/>
              <a:t>语义</a:t>
            </a:r>
            <a:r>
              <a:rPr lang="en-US" altLang="zh-CN" sz="2400"/>
              <a:t>2</a:t>
            </a:r>
            <a:r>
              <a:rPr lang="zh-CN" altLang="en-US" sz="2400"/>
              <a:t>：某人的体重</a:t>
            </a:r>
          </a:p>
          <a:p>
            <a:pPr lvl="2" eaLnBrk="1" hangingPunct="1">
              <a:lnSpc>
                <a:spcPct val="150000"/>
              </a:lnSpc>
              <a:buFont typeface="Arial" panose="020B0604020202020204" pitchFamily="34" charset="0"/>
              <a:buNone/>
            </a:pPr>
            <a:r>
              <a:rPr lang="zh-CN" altLang="en-US" sz="2400"/>
              <a:t>语义</a:t>
            </a:r>
            <a:r>
              <a:rPr lang="en-US" altLang="zh-CN" sz="2400"/>
              <a:t>3</a:t>
            </a:r>
            <a:r>
              <a:rPr lang="zh-CN" altLang="en-US" sz="2400"/>
              <a:t>：计算机系</a:t>
            </a:r>
            <a:r>
              <a:rPr lang="en-US" altLang="zh-CN" sz="2400"/>
              <a:t>2013</a:t>
            </a:r>
            <a:r>
              <a:rPr lang="zh-CN" altLang="en-US" sz="2400"/>
              <a:t>级学生人数</a:t>
            </a:r>
          </a:p>
          <a:p>
            <a:pPr lvl="2" eaLnBrk="1" hangingPunct="1">
              <a:lnSpc>
                <a:spcPct val="150000"/>
              </a:lnSpc>
              <a:buFont typeface="Arial" panose="020B0604020202020204" pitchFamily="34" charset="0"/>
              <a:buNone/>
            </a:pPr>
            <a:r>
              <a:rPr lang="en-US" altLang="zh-CN" sz="2400"/>
              <a:t>……</a:t>
            </a:r>
            <a:endParaRPr lang="zh-CN" altLang="en-US" sz="2400"/>
          </a:p>
          <a:p>
            <a:pPr lvl="2" eaLnBrk="1" hangingPunct="1">
              <a:lnSpc>
                <a:spcPct val="150000"/>
              </a:lnSpc>
              <a:buFont typeface="Arial" panose="020B0604020202020204" pitchFamily="34" charset="0"/>
              <a:buNone/>
            </a:pPr>
            <a:endParaRPr lang="zh-CN" altLang="en-US"/>
          </a:p>
          <a:p>
            <a:pPr eaLnBrk="1" hangingPunct="1">
              <a:lnSpc>
                <a:spcPct val="150000"/>
              </a:lnSpc>
              <a:buFont typeface="Wingdings" panose="05000000000000000000" pitchFamily="2" charset="2"/>
              <a:buNone/>
            </a:pPr>
            <a:endParaRPr lang="en-US" altLang="zh-CN" sz="2400">
              <a:cs typeface="Times New Roman" panose="02020603050405020304" pitchFamily="18"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1026">
            <a:extLst>
              <a:ext uri="{FF2B5EF4-FFF2-40B4-BE49-F238E27FC236}">
                <a16:creationId xmlns:a16="http://schemas.microsoft.com/office/drawing/2014/main" id="{D8B34135-4E09-4358-85E5-4E0AED82653B}"/>
              </a:ext>
            </a:extLst>
          </p:cNvPr>
          <p:cNvSpPr>
            <a:spLocks noGrp="1" noChangeArrowheads="1"/>
          </p:cNvSpPr>
          <p:nvPr>
            <p:ph type="title"/>
          </p:nvPr>
        </p:nvSpPr>
        <p:spPr/>
        <p:txBody>
          <a:bodyPr/>
          <a:lstStyle/>
          <a:p>
            <a:pPr eaLnBrk="1" hangingPunct="1"/>
            <a:r>
              <a:rPr lang="zh-CN" altLang="en-US" sz="3600"/>
              <a:t>数据举例</a:t>
            </a:r>
          </a:p>
        </p:txBody>
      </p:sp>
      <p:sp>
        <p:nvSpPr>
          <p:cNvPr id="32771" name="Rectangle 1027">
            <a:extLst>
              <a:ext uri="{FF2B5EF4-FFF2-40B4-BE49-F238E27FC236}">
                <a16:creationId xmlns:a16="http://schemas.microsoft.com/office/drawing/2014/main" id="{8955AF6C-E455-44F5-9419-7DD266D8546B}"/>
              </a:ext>
            </a:extLst>
          </p:cNvPr>
          <p:cNvSpPr>
            <a:spLocks noGrp="1" noChangeArrowheads="1"/>
          </p:cNvSpPr>
          <p:nvPr>
            <p:ph idx="1"/>
          </p:nvPr>
        </p:nvSpPr>
        <p:spPr>
          <a:xfrm>
            <a:off x="457200" y="1268413"/>
            <a:ext cx="8229600" cy="4827587"/>
          </a:xfrm>
        </p:spPr>
        <p:txBody>
          <a:bodyPr/>
          <a:lstStyle/>
          <a:p>
            <a:pPr eaLnBrk="1" hangingPunct="1">
              <a:lnSpc>
                <a:spcPct val="120000"/>
              </a:lnSpc>
            </a:pPr>
            <a:r>
              <a:rPr lang="zh-CN" altLang="en-US"/>
              <a:t>学生档案中的学生记录</a:t>
            </a:r>
          </a:p>
          <a:p>
            <a:pPr lvl="1" eaLnBrk="1" hangingPunct="1">
              <a:lnSpc>
                <a:spcPct val="120000"/>
              </a:lnSpc>
              <a:buFont typeface="Wingdings" panose="05000000000000000000" pitchFamily="2" charset="2"/>
              <a:buNone/>
            </a:pPr>
            <a:r>
              <a:rPr lang="zh-CN" altLang="en-US"/>
              <a:t>（李明，男，</a:t>
            </a:r>
            <a:r>
              <a:rPr lang="en-US" altLang="zh-CN"/>
              <a:t>199505</a:t>
            </a:r>
            <a:r>
              <a:rPr lang="zh-CN" altLang="en-US"/>
              <a:t>，江苏南京市，计算机系，</a:t>
            </a:r>
            <a:r>
              <a:rPr lang="en-US" altLang="zh-CN"/>
              <a:t>2013</a:t>
            </a:r>
            <a:r>
              <a:rPr lang="zh-CN" altLang="en-US"/>
              <a:t>）</a:t>
            </a:r>
          </a:p>
          <a:p>
            <a:pPr lvl="1" eaLnBrk="1" hangingPunct="1">
              <a:lnSpc>
                <a:spcPct val="120000"/>
              </a:lnSpc>
              <a:buFont typeface="Wingdings" panose="05000000000000000000" pitchFamily="2" charset="2"/>
              <a:buNone/>
            </a:pPr>
            <a:endParaRPr lang="zh-CN" altLang="en-US"/>
          </a:p>
          <a:p>
            <a:pPr lvl="1" eaLnBrk="1" hangingPunct="1">
              <a:lnSpc>
                <a:spcPct val="150000"/>
              </a:lnSpc>
            </a:pPr>
            <a:r>
              <a:rPr lang="zh-CN" altLang="en-US"/>
              <a:t>语义：学生姓名、性别、出生年月、出生地、所在院系、入学时间</a:t>
            </a:r>
          </a:p>
          <a:p>
            <a:pPr lvl="1" eaLnBrk="1" hangingPunct="1">
              <a:lnSpc>
                <a:spcPct val="150000"/>
              </a:lnSpc>
            </a:pPr>
            <a:r>
              <a:rPr lang="zh-CN" altLang="en-US"/>
              <a:t>解释：李明是个大学生，</a:t>
            </a:r>
            <a:r>
              <a:rPr lang="en-US" altLang="zh-CN"/>
              <a:t>1995</a:t>
            </a:r>
            <a:r>
              <a:rPr lang="zh-CN" altLang="en-US"/>
              <a:t>年</a:t>
            </a:r>
            <a:r>
              <a:rPr lang="en-US" altLang="zh-CN"/>
              <a:t>5</a:t>
            </a:r>
            <a:r>
              <a:rPr lang="zh-CN" altLang="en-US"/>
              <a:t>月出生，江苏南京市人，  </a:t>
            </a:r>
            <a:r>
              <a:rPr lang="en-US" altLang="zh-CN"/>
              <a:t>2013</a:t>
            </a:r>
            <a:r>
              <a:rPr lang="zh-CN" altLang="en-US"/>
              <a:t>年考入计算机系</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a:extLst>
              <a:ext uri="{FF2B5EF4-FFF2-40B4-BE49-F238E27FC236}">
                <a16:creationId xmlns:a16="http://schemas.microsoft.com/office/drawing/2014/main" id="{2C20CBF9-6906-421F-BDDA-4D90283D45A5}"/>
              </a:ext>
            </a:extLst>
          </p:cNvPr>
          <p:cNvSpPr>
            <a:spLocks noGrp="1" noChangeArrowheads="1"/>
          </p:cNvSpPr>
          <p:nvPr>
            <p:ph type="title"/>
          </p:nvPr>
        </p:nvSpPr>
        <p:spPr/>
        <p:txBody>
          <a:bodyPr/>
          <a:lstStyle/>
          <a:p>
            <a:pPr eaLnBrk="1" hangingPunct="1"/>
            <a:r>
              <a:rPr lang="en-US" altLang="zh-CN" sz="3600"/>
              <a:t>2.  </a:t>
            </a:r>
            <a:r>
              <a:rPr lang="zh-CN" altLang="en-US" sz="3600"/>
              <a:t>数据库</a:t>
            </a:r>
          </a:p>
        </p:txBody>
      </p:sp>
      <p:sp>
        <p:nvSpPr>
          <p:cNvPr id="33795" name="Rectangle 3">
            <a:extLst>
              <a:ext uri="{FF2B5EF4-FFF2-40B4-BE49-F238E27FC236}">
                <a16:creationId xmlns:a16="http://schemas.microsoft.com/office/drawing/2014/main" id="{03B5BB74-092D-4F42-942D-94C96216D121}"/>
              </a:ext>
            </a:extLst>
          </p:cNvPr>
          <p:cNvSpPr>
            <a:spLocks noGrp="1" noChangeArrowheads="1"/>
          </p:cNvSpPr>
          <p:nvPr>
            <p:ph idx="1"/>
          </p:nvPr>
        </p:nvSpPr>
        <p:spPr>
          <a:xfrm>
            <a:off x="609600" y="1098550"/>
            <a:ext cx="8229600" cy="4997450"/>
          </a:xfrm>
        </p:spPr>
        <p:txBody>
          <a:bodyPr/>
          <a:lstStyle/>
          <a:p>
            <a:pPr algn="just" eaLnBrk="1" hangingPunct="1">
              <a:lnSpc>
                <a:spcPct val="120000"/>
              </a:lnSpc>
            </a:pPr>
            <a:r>
              <a:rPr lang="zh-CN" altLang="en-US">
                <a:solidFill>
                  <a:srgbClr val="0066FF"/>
                </a:solidFill>
              </a:rPr>
              <a:t>数据库的定义</a:t>
            </a:r>
            <a:r>
              <a:rPr lang="zh-CN" altLang="en-US"/>
              <a:t>（</a:t>
            </a:r>
            <a:r>
              <a:rPr lang="en-US" altLang="zh-CN"/>
              <a:t>Database</a:t>
            </a:r>
            <a:r>
              <a:rPr lang="zh-CN" altLang="en-US"/>
              <a:t>，简称</a:t>
            </a:r>
            <a:r>
              <a:rPr lang="en-US" altLang="zh-CN"/>
              <a:t>DB</a:t>
            </a:r>
            <a:r>
              <a:rPr lang="zh-CN" altLang="en-US"/>
              <a:t>）</a:t>
            </a:r>
            <a:endParaRPr lang="zh-CN" altLang="en-US">
              <a:solidFill>
                <a:srgbClr val="0066FF"/>
              </a:solidFill>
            </a:endParaRPr>
          </a:p>
          <a:p>
            <a:pPr algn="just" eaLnBrk="1" hangingPunct="1">
              <a:lnSpc>
                <a:spcPct val="120000"/>
              </a:lnSpc>
            </a:pPr>
            <a:endParaRPr lang="zh-CN" altLang="en-US"/>
          </a:p>
          <a:p>
            <a:pPr algn="just" eaLnBrk="1" hangingPunct="1">
              <a:lnSpc>
                <a:spcPct val="120000"/>
              </a:lnSpc>
            </a:pPr>
            <a:endParaRPr lang="zh-CN" altLang="en-US"/>
          </a:p>
          <a:p>
            <a:pPr marL="457200" lvl="1" indent="0" algn="just" eaLnBrk="1" hangingPunct="1">
              <a:lnSpc>
                <a:spcPct val="120000"/>
              </a:lnSpc>
              <a:buFont typeface="Wingdings" panose="05000000000000000000" pitchFamily="2" charset="2"/>
              <a:buNone/>
            </a:pPr>
            <a:r>
              <a:rPr lang="zh-CN" altLang="en-US">
                <a:solidFill>
                  <a:srgbClr val="0066FF"/>
                </a:solidFill>
              </a:rPr>
              <a:t>数据库</a:t>
            </a:r>
            <a:r>
              <a:rPr lang="zh-CN" altLang="en-US"/>
              <a:t>是</a:t>
            </a:r>
            <a:r>
              <a:rPr lang="zh-CN" altLang="en-US">
                <a:solidFill>
                  <a:srgbClr val="FF00FF"/>
                </a:solidFill>
              </a:rPr>
              <a:t>长期储存</a:t>
            </a:r>
            <a:r>
              <a:rPr lang="zh-CN" altLang="en-US"/>
              <a:t>在计算机内、</a:t>
            </a:r>
            <a:r>
              <a:rPr lang="zh-CN" altLang="en-US">
                <a:solidFill>
                  <a:srgbClr val="FF00FF"/>
                </a:solidFill>
              </a:rPr>
              <a:t>有组织</a:t>
            </a:r>
            <a:r>
              <a:rPr lang="zh-CN" altLang="en-US"/>
              <a:t>的、</a:t>
            </a:r>
            <a:r>
              <a:rPr lang="zh-CN" altLang="en-US">
                <a:solidFill>
                  <a:srgbClr val="FF00FF"/>
                </a:solidFill>
              </a:rPr>
              <a:t>可共享</a:t>
            </a:r>
            <a:r>
              <a:rPr lang="zh-CN" altLang="en-US"/>
              <a:t>的</a:t>
            </a:r>
            <a:r>
              <a:rPr lang="zh-CN" altLang="en-US">
                <a:solidFill>
                  <a:srgbClr val="FF00FF"/>
                </a:solidFill>
              </a:rPr>
              <a:t>大量</a:t>
            </a:r>
            <a:r>
              <a:rPr lang="zh-CN" altLang="en-US" u="sng">
                <a:solidFill>
                  <a:srgbClr val="0066FF"/>
                </a:solidFill>
              </a:rPr>
              <a:t>数据的集合</a:t>
            </a:r>
            <a:r>
              <a:rPr lang="zh-CN" altLang="en-US"/>
              <a:t>。</a:t>
            </a:r>
          </a:p>
          <a:p>
            <a:pPr algn="just" eaLnBrk="1" hangingPunct="1">
              <a:lnSpc>
                <a:spcPct val="90000"/>
              </a:lnSpc>
            </a:pPr>
            <a:endParaRPr lang="en-US" altLang="zh-CN"/>
          </a:p>
        </p:txBody>
      </p:sp>
      <p:pic>
        <p:nvPicPr>
          <p:cNvPr id="33796" name="图片 1" descr="fhs_s149">
            <a:extLst>
              <a:ext uri="{FF2B5EF4-FFF2-40B4-BE49-F238E27FC236}">
                <a16:creationId xmlns:a16="http://schemas.microsoft.com/office/drawing/2014/main" id="{AF6755D9-F8EF-4425-8F32-61807254AC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85113" y="908050"/>
            <a:ext cx="609600"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a:extLst>
              <a:ext uri="{FF2B5EF4-FFF2-40B4-BE49-F238E27FC236}">
                <a16:creationId xmlns:a16="http://schemas.microsoft.com/office/drawing/2014/main" id="{7A9984E1-735B-464F-AF91-49B35C5DCBCD}"/>
              </a:ext>
            </a:extLst>
          </p:cNvPr>
          <p:cNvSpPr>
            <a:spLocks noGrp="1" noChangeArrowheads="1"/>
          </p:cNvSpPr>
          <p:nvPr>
            <p:ph type="title"/>
          </p:nvPr>
        </p:nvSpPr>
        <p:spPr/>
        <p:txBody>
          <a:bodyPr/>
          <a:lstStyle/>
          <a:p>
            <a:pPr eaLnBrk="1" hangingPunct="1"/>
            <a:r>
              <a:rPr lang="en-US" altLang="zh-CN" sz="3600"/>
              <a:t>3.  </a:t>
            </a:r>
            <a:r>
              <a:rPr lang="zh-CN" altLang="en-US" sz="3600"/>
              <a:t>数据库管理系统</a:t>
            </a:r>
            <a:endParaRPr lang="zh-CN" altLang="en-US" sz="3600">
              <a:solidFill>
                <a:schemeClr val="tx1"/>
              </a:solidFill>
            </a:endParaRPr>
          </a:p>
        </p:txBody>
      </p:sp>
      <p:sp>
        <p:nvSpPr>
          <p:cNvPr id="2" name="Rectangle 3">
            <a:extLst>
              <a:ext uri="{FF2B5EF4-FFF2-40B4-BE49-F238E27FC236}">
                <a16:creationId xmlns:a16="http://schemas.microsoft.com/office/drawing/2014/main" id="{FBF1ABC6-B88F-4253-8A9B-FAA95DE91001}"/>
              </a:ext>
            </a:extLst>
          </p:cNvPr>
          <p:cNvSpPr>
            <a:spLocks noGrp="1"/>
          </p:cNvSpPr>
          <p:nvPr>
            <p:ph idx="1"/>
          </p:nvPr>
        </p:nvSpPr>
        <p:spPr>
          <a:xfrm>
            <a:off x="755650" y="1268413"/>
            <a:ext cx="7772400" cy="4489450"/>
          </a:xfrm>
          <a:ln>
            <a:miter/>
          </a:ln>
        </p:spPr>
        <p:txBody>
          <a:bodyPr/>
          <a:lstStyle/>
          <a:p>
            <a:pPr algn="just" eaLnBrk="1" hangingPunct="1">
              <a:lnSpc>
                <a:spcPct val="140000"/>
              </a:lnSpc>
              <a:buSzTx/>
              <a:defRPr/>
            </a:pPr>
            <a:r>
              <a:rPr lang="zh-CN" altLang="en-US" noProof="1"/>
              <a:t>数据库管理系统（</a:t>
            </a:r>
            <a:r>
              <a:rPr lang="en-US" altLang="zh-CN" noProof="1"/>
              <a:t>DBMS</a:t>
            </a:r>
            <a:r>
              <a:rPr lang="zh-CN" altLang="en-US" noProof="1"/>
              <a:t>）</a:t>
            </a:r>
            <a:endParaRPr lang="en-US" altLang="zh-CN" noProof="1"/>
          </a:p>
          <a:p>
            <a:pPr lvl="1" algn="just" eaLnBrk="1" hangingPunct="1">
              <a:lnSpc>
                <a:spcPct val="140000"/>
              </a:lnSpc>
              <a:buSzTx/>
              <a:defRPr/>
            </a:pPr>
            <a:r>
              <a:rPr lang="zh-CN" altLang="en-US" noProof="1">
                <a:cs typeface="+mn-ea"/>
              </a:rPr>
              <a:t>位于用户与操作系统之间的一层</a:t>
            </a:r>
            <a:r>
              <a:rPr lang="zh-CN" altLang="en-US" noProof="1">
                <a:solidFill>
                  <a:srgbClr val="0066FF"/>
                </a:solidFill>
                <a:cs typeface="+mn-ea"/>
              </a:rPr>
              <a:t>数据管理软件</a:t>
            </a:r>
          </a:p>
          <a:p>
            <a:pPr lvl="1" algn="just" eaLnBrk="1" hangingPunct="1">
              <a:lnSpc>
                <a:spcPct val="140000"/>
              </a:lnSpc>
              <a:buSzTx/>
              <a:defRPr/>
            </a:pPr>
            <a:r>
              <a:rPr lang="zh-CN" altLang="en-US" noProof="1">
                <a:latin typeface="宋体" panose="02010600030101010101" pitchFamily="2" charset="-122"/>
                <a:cs typeface="+mn-ea"/>
              </a:rPr>
              <a:t>是基础软件，是一个大型复杂的软件系统</a:t>
            </a:r>
            <a:r>
              <a:rPr lang="zh-CN" altLang="en-US" noProof="1">
                <a:cs typeface="+mn-ea"/>
              </a:rPr>
              <a:t> </a:t>
            </a:r>
          </a:p>
          <a:p>
            <a:pPr lvl="1" algn="just" eaLnBrk="1" hangingPunct="1">
              <a:lnSpc>
                <a:spcPct val="140000"/>
              </a:lnSpc>
              <a:buSzTx/>
              <a:defRPr/>
            </a:pPr>
            <a:endParaRPr lang="zh-CN" altLang="en-US" noProof="1">
              <a:cs typeface="+mn-ea"/>
            </a:endParaRPr>
          </a:p>
          <a:p>
            <a:pPr marL="457200" lvl="1" indent="0" algn="just" eaLnBrk="1" hangingPunct="1">
              <a:lnSpc>
                <a:spcPct val="140000"/>
              </a:lnSpc>
              <a:buSzTx/>
              <a:buFont typeface="Wingdings" panose="05000000000000000000" pitchFamily="2" charset="2"/>
              <a:buNone/>
              <a:defRPr/>
            </a:pPr>
            <a:r>
              <a:rPr lang="zh-CN" altLang="en-US" noProof="1">
                <a:cs typeface="+mn-ea"/>
              </a:rPr>
              <a:t>例：</a:t>
            </a:r>
            <a:r>
              <a:rPr lang="en-US" altLang="zh-CN" noProof="1">
                <a:cs typeface="+mn-ea"/>
              </a:rPr>
              <a:t>SQL Server</a:t>
            </a:r>
            <a:r>
              <a:rPr lang="zh-CN" altLang="en-US" noProof="1">
                <a:cs typeface="+mn-ea"/>
              </a:rPr>
              <a:t>， </a:t>
            </a:r>
            <a:r>
              <a:rPr lang="en-US" altLang="zh-CN" noProof="1">
                <a:cs typeface="+mn-ea"/>
              </a:rPr>
              <a:t>Oracle</a:t>
            </a:r>
            <a:r>
              <a:rPr lang="zh-CN" altLang="en-US" noProof="1">
                <a:cs typeface="+mn-ea"/>
              </a:rPr>
              <a:t>， </a:t>
            </a:r>
            <a:r>
              <a:rPr lang="en-US" altLang="zh-CN" noProof="1">
                <a:cs typeface="+mn-ea"/>
              </a:rPr>
              <a:t>My SQL</a:t>
            </a:r>
          </a:p>
          <a:p>
            <a:pPr algn="just" eaLnBrk="1" hangingPunct="1">
              <a:lnSpc>
                <a:spcPct val="140000"/>
              </a:lnSpc>
              <a:buSzTx/>
              <a:defRPr/>
            </a:pPr>
            <a:endParaRPr lang="zh-CN" altLang="en-US" noProof="1"/>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441706" y="94137"/>
            <a:ext cx="6644622" cy="669414"/>
          </a:xfrm>
          <a:prstGeom prst="rect">
            <a:avLst/>
          </a:prstGeom>
          <a:noFill/>
        </p:spPr>
        <p:txBody>
          <a:bodyPr wrap="square" rtlCol="0">
            <a:spAutoFit/>
          </a:bodyPr>
          <a:lstStyle/>
          <a:p>
            <a:pPr defTabSz="685732"/>
            <a:r>
              <a:rPr lang="zh-CN" altLang="en-US" sz="3750" b="1" kern="0" dirty="0">
                <a:solidFill>
                  <a:srgbClr val="FFFFFF"/>
                </a:solidFill>
                <a:cs typeface="+mn-ea"/>
                <a:sym typeface="+mn-lt"/>
              </a:rPr>
              <a:t>尽快适应网络教学</a:t>
            </a:r>
            <a:endParaRPr lang="zh-CN" altLang="zh-CN" sz="3750" kern="0" dirty="0">
              <a:solidFill>
                <a:schemeClr val="bg1"/>
              </a:solidFill>
              <a:cs typeface="+mn-ea"/>
              <a:sym typeface="+mn-lt"/>
            </a:endParaRPr>
          </a:p>
        </p:txBody>
      </p:sp>
      <p:pic>
        <p:nvPicPr>
          <p:cNvPr id="123" name="图片 122">
            <a:extLst>
              <a:ext uri="{FF2B5EF4-FFF2-40B4-BE49-F238E27FC236}">
                <a16:creationId xmlns:a16="http://schemas.microsoft.com/office/drawing/2014/main" id="{20F67AC1-4129-4F0F-90AA-90BAC89AF6F8}"/>
              </a:ext>
            </a:extLst>
          </p:cNvPr>
          <p:cNvPicPr>
            <a:picLocks noChangeAspect="1"/>
          </p:cNvPicPr>
          <p:nvPr/>
        </p:nvPicPr>
        <p:blipFill>
          <a:blip r:embed="rId3"/>
          <a:stretch>
            <a:fillRect/>
          </a:stretch>
        </p:blipFill>
        <p:spPr>
          <a:xfrm>
            <a:off x="611560" y="836712"/>
            <a:ext cx="4752528" cy="2280950"/>
          </a:xfrm>
          <a:prstGeom prst="rect">
            <a:avLst/>
          </a:prstGeom>
        </p:spPr>
      </p:pic>
      <p:pic>
        <p:nvPicPr>
          <p:cNvPr id="125" name="图片 124">
            <a:extLst>
              <a:ext uri="{FF2B5EF4-FFF2-40B4-BE49-F238E27FC236}">
                <a16:creationId xmlns:a16="http://schemas.microsoft.com/office/drawing/2014/main" id="{01624207-C8B1-43DF-A477-E535210385E8}"/>
              </a:ext>
            </a:extLst>
          </p:cNvPr>
          <p:cNvPicPr>
            <a:picLocks noChangeAspect="1"/>
          </p:cNvPicPr>
          <p:nvPr/>
        </p:nvPicPr>
        <p:blipFill>
          <a:blip r:embed="rId4"/>
          <a:stretch>
            <a:fillRect/>
          </a:stretch>
        </p:blipFill>
        <p:spPr>
          <a:xfrm>
            <a:off x="3059832" y="4216619"/>
            <a:ext cx="5184362" cy="2236717"/>
          </a:xfrm>
          <a:prstGeom prst="rect">
            <a:avLst/>
          </a:prstGeom>
        </p:spPr>
      </p:pic>
      <p:sp>
        <p:nvSpPr>
          <p:cNvPr id="126" name="箭头: 右 125">
            <a:extLst>
              <a:ext uri="{FF2B5EF4-FFF2-40B4-BE49-F238E27FC236}">
                <a16:creationId xmlns:a16="http://schemas.microsoft.com/office/drawing/2014/main" id="{2380F42F-5495-4D17-8F9E-C9026605D5F7}"/>
              </a:ext>
            </a:extLst>
          </p:cNvPr>
          <p:cNvSpPr/>
          <p:nvPr/>
        </p:nvSpPr>
        <p:spPr>
          <a:xfrm rot="5400000">
            <a:off x="4063095" y="3073809"/>
            <a:ext cx="1017809" cy="1152127"/>
          </a:xfrm>
          <a:prstGeom prst="rightArrow">
            <a:avLst/>
          </a:prstGeom>
          <a:ln/>
        </p:spPr>
        <p:style>
          <a:lnRef idx="3">
            <a:schemeClr val="lt1"/>
          </a:lnRef>
          <a:fillRef idx="1">
            <a:schemeClr val="accent6"/>
          </a:fillRef>
          <a:effectRef idx="1">
            <a:schemeClr val="accent6"/>
          </a:effectRef>
          <a:fontRef idx="minor">
            <a:schemeClr val="lt1"/>
          </a:fontRef>
        </p:style>
        <p:txBody>
          <a:bodyPr rtlCol="0" anchor="ctr"/>
          <a:lstStyle/>
          <a:p>
            <a:pPr algn="ctr">
              <a:lnSpc>
                <a:spcPct val="130000"/>
              </a:lnSpc>
            </a:pPr>
            <a:endParaRPr lang="zh-CN" altLang="en-US" sz="9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478065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a:extLst>
              <a:ext uri="{FF2B5EF4-FFF2-40B4-BE49-F238E27FC236}">
                <a16:creationId xmlns:a16="http://schemas.microsoft.com/office/drawing/2014/main" id="{75642946-2C6A-4853-8664-EDE2A3117C79}"/>
              </a:ext>
            </a:extLst>
          </p:cNvPr>
          <p:cNvSpPr>
            <a:spLocks noChangeArrowheads="1"/>
          </p:cNvSpPr>
          <p:nvPr/>
        </p:nvSpPr>
        <p:spPr bwMode="auto">
          <a:xfrm>
            <a:off x="1066800" y="4572000"/>
            <a:ext cx="5105400" cy="685800"/>
          </a:xfrm>
          <a:prstGeom prst="rect">
            <a:avLst/>
          </a:prstGeom>
          <a:gradFill rotWithShape="0">
            <a:gsLst>
              <a:gs pos="0">
                <a:srgbClr val="CCFFCC"/>
              </a:gs>
              <a:gs pos="100000">
                <a:srgbClr val="5E765E"/>
              </a:gs>
            </a:gsLst>
            <a:path path="rect">
              <a:fillToRect r="100000" b="100000"/>
            </a:path>
          </a:gradFill>
          <a:ln w="9525">
            <a:miter lim="800000"/>
            <a:headEnd/>
            <a:tailEnd/>
          </a:ln>
          <a:scene3d>
            <a:camera prst="legacyObliqueTopLeft"/>
            <a:lightRig rig="legacyFlat3" dir="t"/>
          </a:scene3d>
          <a:sp3d extrusionH="430200" prstMaterial="legacyMatte">
            <a:bevelT w="13500" h="13500" prst="angle"/>
            <a:bevelB w="13500" h="13500" prst="angle"/>
            <a:extrusionClr>
              <a:srgbClr val="CCFFCC"/>
            </a:extrusionClr>
            <a:contourClr>
              <a:srgbClr val="CCFFCC"/>
            </a:contourClr>
          </a:sp3d>
        </p:spPr>
        <p:txBody>
          <a:bodyPr wrap="none" anchor="ctr">
            <a:flatTx/>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b="1"/>
          </a:p>
        </p:txBody>
      </p:sp>
      <p:sp>
        <p:nvSpPr>
          <p:cNvPr id="37891" name="Rectangle 3">
            <a:extLst>
              <a:ext uri="{FF2B5EF4-FFF2-40B4-BE49-F238E27FC236}">
                <a16:creationId xmlns:a16="http://schemas.microsoft.com/office/drawing/2014/main" id="{986271EF-135D-4B13-9555-8AED20383301}"/>
              </a:ext>
            </a:extLst>
          </p:cNvPr>
          <p:cNvSpPr>
            <a:spLocks noChangeArrowheads="1"/>
          </p:cNvSpPr>
          <p:nvPr/>
        </p:nvSpPr>
        <p:spPr bwMode="auto">
          <a:xfrm>
            <a:off x="1219200" y="4038600"/>
            <a:ext cx="4495800" cy="533400"/>
          </a:xfrm>
          <a:prstGeom prst="rect">
            <a:avLst/>
          </a:prstGeom>
          <a:gradFill rotWithShape="0">
            <a:gsLst>
              <a:gs pos="0">
                <a:srgbClr val="66FF99"/>
              </a:gs>
              <a:gs pos="100000">
                <a:srgbClr val="2F7647"/>
              </a:gs>
            </a:gsLst>
            <a:path path="rect">
              <a:fillToRect r="100000" b="100000"/>
            </a:path>
          </a:gradFill>
          <a:ln w="9525">
            <a:miter lim="800000"/>
            <a:headEnd/>
            <a:tailEnd/>
          </a:ln>
          <a:scene3d>
            <a:camera prst="legacyObliqueTopLeft"/>
            <a:lightRig rig="legacyFlat3" dir="t"/>
          </a:scene3d>
          <a:sp3d extrusionH="430200" prstMaterial="legacyMatte">
            <a:bevelT w="13500" h="13500" prst="angle"/>
            <a:bevelB w="13500" h="13500" prst="angle"/>
            <a:extrusionClr>
              <a:srgbClr val="66FF99"/>
            </a:extrusionClr>
            <a:contourClr>
              <a:srgbClr val="66FF99"/>
            </a:contourClr>
          </a:sp3d>
        </p:spPr>
        <p:txBody>
          <a:bodyPr wrap="none" anchor="ctr">
            <a:flatTx/>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 typeface="Arial" panose="020B0604020202020204" pitchFamily="34" charset="0"/>
              <a:buChar char="•"/>
            </a:pPr>
            <a:endParaRPr lang="zh-CN" altLang="zh-CN" sz="2000" b="1">
              <a:solidFill>
                <a:srgbClr val="FFFFFF"/>
              </a:solidFill>
              <a:latin typeface="新宋体" panose="02010609030101010101" pitchFamily="49" charset="-122"/>
              <a:ea typeface="新宋体" panose="02010609030101010101" pitchFamily="49" charset="-122"/>
            </a:endParaRPr>
          </a:p>
        </p:txBody>
      </p:sp>
      <p:sp>
        <p:nvSpPr>
          <p:cNvPr id="37892" name="Rectangle 4">
            <a:extLst>
              <a:ext uri="{FF2B5EF4-FFF2-40B4-BE49-F238E27FC236}">
                <a16:creationId xmlns:a16="http://schemas.microsoft.com/office/drawing/2014/main" id="{F4E2D8D8-9135-407B-B536-6A8B549FC1E3}"/>
              </a:ext>
            </a:extLst>
          </p:cNvPr>
          <p:cNvSpPr>
            <a:spLocks noChangeArrowheads="1"/>
          </p:cNvSpPr>
          <p:nvPr/>
        </p:nvSpPr>
        <p:spPr bwMode="auto">
          <a:xfrm>
            <a:off x="1600200" y="3505200"/>
            <a:ext cx="3733800" cy="533400"/>
          </a:xfrm>
          <a:prstGeom prst="rect">
            <a:avLst/>
          </a:prstGeom>
          <a:gradFill rotWithShape="0">
            <a:gsLst>
              <a:gs pos="0">
                <a:srgbClr val="33CC33"/>
              </a:gs>
              <a:gs pos="100000">
                <a:srgbClr val="185E18"/>
              </a:gs>
            </a:gsLst>
            <a:path path="rect">
              <a:fillToRect r="100000" b="100000"/>
            </a:path>
          </a:gradFill>
          <a:ln w="9525">
            <a:miter lim="800000"/>
            <a:headEnd/>
            <a:tailEnd/>
          </a:ln>
          <a:scene3d>
            <a:camera prst="legacyObliqueTopLeft"/>
            <a:lightRig rig="legacyFlat3" dir="t"/>
          </a:scene3d>
          <a:sp3d extrusionH="430200" prstMaterial="legacyMatte">
            <a:bevelT w="13500" h="13500" prst="angle"/>
            <a:bevelB w="13500" h="13500" prst="angle"/>
            <a:extrusionClr>
              <a:srgbClr val="33CC33"/>
            </a:extrusionClr>
            <a:contourClr>
              <a:srgbClr val="33CC33"/>
            </a:contourClr>
          </a:sp3d>
        </p:spPr>
        <p:txBody>
          <a:bodyPr wrap="none" anchor="ctr">
            <a:flatTx/>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b="1"/>
          </a:p>
        </p:txBody>
      </p:sp>
      <p:sp>
        <p:nvSpPr>
          <p:cNvPr id="37893" name="Rectangle 5">
            <a:extLst>
              <a:ext uri="{FF2B5EF4-FFF2-40B4-BE49-F238E27FC236}">
                <a16:creationId xmlns:a16="http://schemas.microsoft.com/office/drawing/2014/main" id="{12FD81F5-3F69-4F81-A6FC-7765A2505A84}"/>
              </a:ext>
            </a:extLst>
          </p:cNvPr>
          <p:cNvSpPr>
            <a:spLocks noChangeArrowheads="1"/>
          </p:cNvSpPr>
          <p:nvPr/>
        </p:nvSpPr>
        <p:spPr bwMode="auto">
          <a:xfrm>
            <a:off x="2590800" y="2819400"/>
            <a:ext cx="28194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b="1"/>
          </a:p>
        </p:txBody>
      </p:sp>
      <p:sp>
        <p:nvSpPr>
          <p:cNvPr id="37894" name="Rectangle 6">
            <a:extLst>
              <a:ext uri="{FF2B5EF4-FFF2-40B4-BE49-F238E27FC236}">
                <a16:creationId xmlns:a16="http://schemas.microsoft.com/office/drawing/2014/main" id="{B13302BF-4AD8-47C6-BBD0-9C0A9D4119DC}"/>
              </a:ext>
            </a:extLst>
          </p:cNvPr>
          <p:cNvSpPr>
            <a:spLocks noChangeArrowheads="1"/>
          </p:cNvSpPr>
          <p:nvPr/>
        </p:nvSpPr>
        <p:spPr bwMode="auto">
          <a:xfrm>
            <a:off x="1752600" y="3048000"/>
            <a:ext cx="3276600" cy="457200"/>
          </a:xfrm>
          <a:prstGeom prst="rect">
            <a:avLst/>
          </a:prstGeom>
          <a:gradFill rotWithShape="0">
            <a:gsLst>
              <a:gs pos="0">
                <a:srgbClr val="00CC99"/>
              </a:gs>
              <a:gs pos="100000">
                <a:srgbClr val="005E47"/>
              </a:gs>
            </a:gsLst>
            <a:path path="rect">
              <a:fillToRect r="100000" b="100000"/>
            </a:path>
          </a:gradFill>
          <a:ln w="9525">
            <a:miter lim="800000"/>
            <a:headEnd/>
            <a:tailEnd/>
          </a:ln>
          <a:scene3d>
            <a:camera prst="legacyObliqueTopLeft"/>
            <a:lightRig rig="legacyFlat3" dir="t"/>
          </a:scene3d>
          <a:sp3d extrusionH="430200" prstMaterial="legacyMatte">
            <a:bevelT w="13500" h="13500" prst="angle"/>
            <a:bevelB w="13500" h="13500" prst="angle"/>
            <a:extrusionClr>
              <a:srgbClr val="00CC99"/>
            </a:extrusionClr>
            <a:contourClr>
              <a:srgbClr val="00CC99"/>
            </a:contourClr>
          </a:sp3d>
        </p:spPr>
        <p:txBody>
          <a:bodyPr wrap="none" anchor="ctr">
            <a:flatTx/>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b="1"/>
          </a:p>
        </p:txBody>
      </p:sp>
      <p:sp>
        <p:nvSpPr>
          <p:cNvPr id="37895" name="Text Box 7">
            <a:extLst>
              <a:ext uri="{FF2B5EF4-FFF2-40B4-BE49-F238E27FC236}">
                <a16:creationId xmlns:a16="http://schemas.microsoft.com/office/drawing/2014/main" id="{DF782298-7D0E-4079-808A-76C888B6BB92}"/>
              </a:ext>
            </a:extLst>
          </p:cNvPr>
          <p:cNvSpPr txBox="1">
            <a:spLocks noChangeArrowheads="1"/>
          </p:cNvSpPr>
          <p:nvPr/>
        </p:nvSpPr>
        <p:spPr bwMode="auto">
          <a:xfrm>
            <a:off x="2362200" y="4648200"/>
            <a:ext cx="1524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r" eaLnBrk="1" hangingPunct="1">
              <a:spcBef>
                <a:spcPct val="50000"/>
              </a:spcBef>
            </a:pPr>
            <a:r>
              <a:rPr lang="zh-CN" altLang="en-US" sz="2000" b="1">
                <a:solidFill>
                  <a:srgbClr val="FFFF00"/>
                </a:solidFill>
                <a:latin typeface="新宋体" panose="02010609030101010101" pitchFamily="49" charset="-122"/>
                <a:ea typeface="新宋体" panose="02010609030101010101" pitchFamily="49" charset="-122"/>
              </a:rPr>
              <a:t>硬件平台</a:t>
            </a:r>
          </a:p>
        </p:txBody>
      </p:sp>
      <p:sp>
        <p:nvSpPr>
          <p:cNvPr id="37896" name="Text Box 8">
            <a:extLst>
              <a:ext uri="{FF2B5EF4-FFF2-40B4-BE49-F238E27FC236}">
                <a16:creationId xmlns:a16="http://schemas.microsoft.com/office/drawing/2014/main" id="{89651E2B-4D13-4DA2-9474-E1645EF59305}"/>
              </a:ext>
            </a:extLst>
          </p:cNvPr>
          <p:cNvSpPr txBox="1">
            <a:spLocks noChangeArrowheads="1"/>
          </p:cNvSpPr>
          <p:nvPr/>
        </p:nvSpPr>
        <p:spPr bwMode="auto">
          <a:xfrm>
            <a:off x="1676400" y="4038600"/>
            <a:ext cx="2362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r" eaLnBrk="1" hangingPunct="1">
              <a:spcBef>
                <a:spcPct val="50000"/>
              </a:spcBef>
            </a:pPr>
            <a:r>
              <a:rPr lang="zh-CN" altLang="en-US" sz="2000" b="1">
                <a:solidFill>
                  <a:srgbClr val="FFFF00"/>
                </a:solidFill>
                <a:latin typeface="新宋体" panose="02010609030101010101" pitchFamily="49" charset="-122"/>
                <a:ea typeface="新宋体" panose="02010609030101010101" pitchFamily="49" charset="-122"/>
              </a:rPr>
              <a:t>基础软件平台</a:t>
            </a:r>
          </a:p>
        </p:txBody>
      </p:sp>
      <p:sp>
        <p:nvSpPr>
          <p:cNvPr id="37897" name="Text Box 9">
            <a:extLst>
              <a:ext uri="{FF2B5EF4-FFF2-40B4-BE49-F238E27FC236}">
                <a16:creationId xmlns:a16="http://schemas.microsoft.com/office/drawing/2014/main" id="{55A5F7EF-C0E9-414B-802F-CCFE2A2CF00D}"/>
              </a:ext>
            </a:extLst>
          </p:cNvPr>
          <p:cNvSpPr txBox="1">
            <a:spLocks noChangeArrowheads="1"/>
          </p:cNvSpPr>
          <p:nvPr/>
        </p:nvSpPr>
        <p:spPr bwMode="auto">
          <a:xfrm>
            <a:off x="1600200" y="3505200"/>
            <a:ext cx="2895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r" eaLnBrk="1" hangingPunct="1">
              <a:spcBef>
                <a:spcPct val="50000"/>
              </a:spcBef>
            </a:pPr>
            <a:r>
              <a:rPr lang="zh-CN" altLang="en-US" sz="2000" b="1">
                <a:solidFill>
                  <a:srgbClr val="FFFF00"/>
                </a:solidFill>
                <a:latin typeface="新宋体" panose="02010609030101010101" pitchFamily="49" charset="-122"/>
                <a:ea typeface="新宋体" panose="02010609030101010101" pitchFamily="49" charset="-122"/>
              </a:rPr>
              <a:t>软件基础构架平台</a:t>
            </a:r>
          </a:p>
        </p:txBody>
      </p:sp>
      <p:sp>
        <p:nvSpPr>
          <p:cNvPr id="37898" name="Text Box 10">
            <a:extLst>
              <a:ext uri="{FF2B5EF4-FFF2-40B4-BE49-F238E27FC236}">
                <a16:creationId xmlns:a16="http://schemas.microsoft.com/office/drawing/2014/main" id="{BA8359C6-3A85-4477-B198-D9460F0BE2FA}"/>
              </a:ext>
            </a:extLst>
          </p:cNvPr>
          <p:cNvSpPr txBox="1">
            <a:spLocks noChangeArrowheads="1"/>
          </p:cNvSpPr>
          <p:nvPr/>
        </p:nvSpPr>
        <p:spPr bwMode="auto">
          <a:xfrm>
            <a:off x="1600200" y="3048000"/>
            <a:ext cx="2514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r" eaLnBrk="1" hangingPunct="1">
              <a:spcBef>
                <a:spcPct val="50000"/>
              </a:spcBef>
            </a:pPr>
            <a:r>
              <a:rPr lang="zh-CN" altLang="en-US" sz="2000" b="1">
                <a:solidFill>
                  <a:srgbClr val="FFFF00"/>
                </a:solidFill>
                <a:latin typeface="新宋体" panose="02010609030101010101" pitchFamily="49" charset="-122"/>
                <a:ea typeface="新宋体" panose="02010609030101010101" pitchFamily="49" charset="-122"/>
              </a:rPr>
              <a:t>应用软件平台</a:t>
            </a:r>
          </a:p>
        </p:txBody>
      </p:sp>
      <p:sp>
        <p:nvSpPr>
          <p:cNvPr id="37899" name="Rectangle 11">
            <a:extLst>
              <a:ext uri="{FF2B5EF4-FFF2-40B4-BE49-F238E27FC236}">
                <a16:creationId xmlns:a16="http://schemas.microsoft.com/office/drawing/2014/main" id="{010AEAD0-102B-400D-A384-0907313DA951}"/>
              </a:ext>
            </a:extLst>
          </p:cNvPr>
          <p:cNvSpPr>
            <a:spLocks noChangeArrowheads="1"/>
          </p:cNvSpPr>
          <p:nvPr/>
        </p:nvSpPr>
        <p:spPr bwMode="auto">
          <a:xfrm>
            <a:off x="2057400" y="2514600"/>
            <a:ext cx="2438400" cy="457200"/>
          </a:xfrm>
          <a:prstGeom prst="rect">
            <a:avLst/>
          </a:prstGeom>
          <a:gradFill rotWithShape="0">
            <a:gsLst>
              <a:gs pos="0">
                <a:srgbClr val="00CC99"/>
              </a:gs>
              <a:gs pos="100000">
                <a:srgbClr val="005E47"/>
              </a:gs>
            </a:gsLst>
            <a:path path="rect">
              <a:fillToRect r="100000" b="100000"/>
            </a:path>
          </a:gradFill>
          <a:ln w="9525">
            <a:miter lim="800000"/>
            <a:headEnd/>
            <a:tailEnd/>
          </a:ln>
          <a:scene3d>
            <a:camera prst="legacyObliqueTopLeft"/>
            <a:lightRig rig="legacyFlat3" dir="t"/>
          </a:scene3d>
          <a:sp3d extrusionH="430200" prstMaterial="legacyMatte">
            <a:bevelT w="13500" h="13500" prst="angle"/>
            <a:bevelB w="13500" h="13500" prst="angle"/>
            <a:extrusionClr>
              <a:srgbClr val="00CC99"/>
            </a:extrusionClr>
            <a:contourClr>
              <a:srgbClr val="00CC99"/>
            </a:contourClr>
          </a:sp3d>
        </p:spPr>
        <p:txBody>
          <a:bodyPr wrap="none" anchor="ctr">
            <a:flatTx/>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endParaRPr lang="zh-CN" altLang="zh-CN" sz="2400" b="1"/>
          </a:p>
        </p:txBody>
      </p:sp>
      <p:sp>
        <p:nvSpPr>
          <p:cNvPr id="37900" name="Text Box 12">
            <a:extLst>
              <a:ext uri="{FF2B5EF4-FFF2-40B4-BE49-F238E27FC236}">
                <a16:creationId xmlns:a16="http://schemas.microsoft.com/office/drawing/2014/main" id="{50D82EEA-CDA8-47DE-B95F-17776A5F281F}"/>
              </a:ext>
            </a:extLst>
          </p:cNvPr>
          <p:cNvSpPr txBox="1">
            <a:spLocks noChangeArrowheads="1"/>
          </p:cNvSpPr>
          <p:nvPr/>
        </p:nvSpPr>
        <p:spPr bwMode="auto">
          <a:xfrm>
            <a:off x="2209800" y="2514600"/>
            <a:ext cx="14478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r" eaLnBrk="1" hangingPunct="1">
              <a:spcBef>
                <a:spcPct val="50000"/>
              </a:spcBef>
            </a:pPr>
            <a:r>
              <a:rPr lang="zh-CN" altLang="en-US" sz="2000" b="1">
                <a:solidFill>
                  <a:srgbClr val="FFFF00"/>
                </a:solidFill>
                <a:latin typeface="新宋体" panose="02010609030101010101" pitchFamily="49" charset="-122"/>
                <a:ea typeface="新宋体" panose="02010609030101010101" pitchFamily="49" charset="-122"/>
              </a:rPr>
              <a:t>软件产品</a:t>
            </a:r>
          </a:p>
        </p:txBody>
      </p:sp>
      <p:sp>
        <p:nvSpPr>
          <p:cNvPr id="37901" name="AutoShape 13">
            <a:extLst>
              <a:ext uri="{FF2B5EF4-FFF2-40B4-BE49-F238E27FC236}">
                <a16:creationId xmlns:a16="http://schemas.microsoft.com/office/drawing/2014/main" id="{3614A4C0-1B18-40BC-9408-F144BAC8A18C}"/>
              </a:ext>
            </a:extLst>
          </p:cNvPr>
          <p:cNvSpPr>
            <a:spLocks noChangeArrowheads="1"/>
          </p:cNvSpPr>
          <p:nvPr/>
        </p:nvSpPr>
        <p:spPr bwMode="auto">
          <a:xfrm>
            <a:off x="5562600" y="2209800"/>
            <a:ext cx="2971800" cy="1066800"/>
          </a:xfrm>
          <a:prstGeom prst="cloudCallout">
            <a:avLst>
              <a:gd name="adj1" fmla="val -83389"/>
              <a:gd name="adj2" fmla="val 52829"/>
            </a:avLst>
          </a:prstGeom>
          <a:solidFill>
            <a:srgbClr val="746AF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fontAlgn="t" hangingPunct="1">
              <a:spcBef>
                <a:spcPct val="50000"/>
              </a:spcBef>
            </a:pPr>
            <a:r>
              <a:rPr lang="zh-CN" altLang="en-US" sz="2000" b="1">
                <a:solidFill>
                  <a:srgbClr val="FFFFFF"/>
                </a:solidFill>
                <a:latin typeface="新宋体" panose="02010609030101010101" pitchFamily="49" charset="-122"/>
                <a:ea typeface="新宋体" panose="02010609030101010101" pitchFamily="49" charset="-122"/>
              </a:rPr>
              <a:t>协同软件</a:t>
            </a:r>
          </a:p>
          <a:p>
            <a:pPr eaLnBrk="1" fontAlgn="t" hangingPunct="1">
              <a:spcBef>
                <a:spcPct val="50000"/>
              </a:spcBef>
            </a:pPr>
            <a:r>
              <a:rPr lang="zh-CN" altLang="en-US" sz="2000" b="1">
                <a:solidFill>
                  <a:srgbClr val="FFFFFF"/>
                </a:solidFill>
                <a:latin typeface="新宋体" panose="02010609030101010101" pitchFamily="49" charset="-122"/>
                <a:ea typeface="新宋体" panose="02010609030101010101" pitchFamily="49" charset="-122"/>
              </a:rPr>
              <a:t>办公软件</a:t>
            </a:r>
          </a:p>
        </p:txBody>
      </p:sp>
      <p:sp>
        <p:nvSpPr>
          <p:cNvPr id="326670" name="AutoShape 14">
            <a:extLst>
              <a:ext uri="{FF2B5EF4-FFF2-40B4-BE49-F238E27FC236}">
                <a16:creationId xmlns:a16="http://schemas.microsoft.com/office/drawing/2014/main" id="{20C624F5-BBD6-4271-B267-FB3CAEC400EB}"/>
              </a:ext>
            </a:extLst>
          </p:cNvPr>
          <p:cNvSpPr>
            <a:spLocks noChangeArrowheads="1"/>
          </p:cNvSpPr>
          <p:nvPr/>
        </p:nvSpPr>
        <p:spPr bwMode="auto">
          <a:xfrm>
            <a:off x="5715000" y="4419600"/>
            <a:ext cx="2743200" cy="1066800"/>
          </a:xfrm>
          <a:prstGeom prst="cloudCallout">
            <a:avLst>
              <a:gd name="adj1" fmla="val -95199"/>
              <a:gd name="adj2" fmla="val -62352"/>
            </a:avLst>
          </a:prstGeom>
          <a:solidFill>
            <a:schemeClr val="folHlink"/>
          </a:solidFill>
          <a:ln w="9525">
            <a:noFill/>
            <a:round/>
          </a:ln>
          <a:effectLst/>
        </p:spPr>
        <p:txBody>
          <a:bodyPr/>
          <a:lstStyle/>
          <a:p>
            <a:pPr eaLnBrk="1" fontAlgn="t" hangingPunct="1">
              <a:spcBef>
                <a:spcPct val="50000"/>
              </a:spcBef>
              <a:buFont typeface="Arial" panose="020B0604020202020204" pitchFamily="34" charset="0"/>
              <a:buNone/>
              <a:defRPr/>
            </a:pPr>
            <a:r>
              <a:rPr lang="zh-CN" altLang="en-US" sz="2000" b="1" i="1" noProof="1">
                <a:solidFill>
                  <a:srgbClr val="FF0000"/>
                </a:solidFill>
                <a:effectLst>
                  <a:outerShdw blurRad="38100" dist="38100" dir="2700000">
                    <a:srgbClr val="C0C0C0"/>
                  </a:outerShdw>
                </a:effectLst>
                <a:latin typeface="新宋体" panose="02010609030101010101" charset="-122"/>
                <a:ea typeface="新宋体" panose="02010609030101010101" charset="-122"/>
              </a:rPr>
              <a:t>数据库系统</a:t>
            </a:r>
          </a:p>
          <a:p>
            <a:pPr eaLnBrk="1" fontAlgn="t" hangingPunct="1">
              <a:spcBef>
                <a:spcPct val="50000"/>
              </a:spcBef>
              <a:buFont typeface="Arial" panose="020B0604020202020204" pitchFamily="34" charset="0"/>
              <a:buNone/>
              <a:defRPr/>
            </a:pPr>
            <a:r>
              <a:rPr lang="zh-CN" altLang="en-US" sz="2000" b="1" noProof="1">
                <a:solidFill>
                  <a:schemeClr val="accent1"/>
                </a:solidFill>
                <a:effectLst>
                  <a:outerShdw blurRad="38100" dist="38100" dir="2700000">
                    <a:srgbClr val="C0C0C0"/>
                  </a:outerShdw>
                </a:effectLst>
                <a:latin typeface="新宋体" panose="02010609030101010101" charset="-122"/>
                <a:ea typeface="新宋体" panose="02010609030101010101" charset="-122"/>
              </a:rPr>
              <a:t>操作系统</a:t>
            </a:r>
          </a:p>
        </p:txBody>
      </p:sp>
      <p:sp>
        <p:nvSpPr>
          <p:cNvPr id="37903" name="AutoShape 15">
            <a:extLst>
              <a:ext uri="{FF2B5EF4-FFF2-40B4-BE49-F238E27FC236}">
                <a16:creationId xmlns:a16="http://schemas.microsoft.com/office/drawing/2014/main" id="{2758BD5E-66A8-4B1F-805F-2DE305F27600}"/>
              </a:ext>
            </a:extLst>
          </p:cNvPr>
          <p:cNvSpPr>
            <a:spLocks noChangeArrowheads="1"/>
          </p:cNvSpPr>
          <p:nvPr/>
        </p:nvSpPr>
        <p:spPr bwMode="auto">
          <a:xfrm>
            <a:off x="5715000" y="3276600"/>
            <a:ext cx="2971800" cy="1066800"/>
          </a:xfrm>
          <a:prstGeom prst="cloudCallout">
            <a:avLst>
              <a:gd name="adj1" fmla="val -80394"/>
              <a:gd name="adj2" fmla="val 2231"/>
            </a:avLst>
          </a:pr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fontAlgn="t" hangingPunct="1">
              <a:spcBef>
                <a:spcPct val="50000"/>
              </a:spcBef>
            </a:pPr>
            <a:r>
              <a:rPr lang="en-US" altLang="zh-CN" sz="2000" b="1">
                <a:latin typeface="新宋体" panose="02010609030101010101" pitchFamily="49" charset="-122"/>
                <a:ea typeface="新宋体" panose="02010609030101010101" pitchFamily="49" charset="-122"/>
              </a:rPr>
              <a:t>  </a:t>
            </a:r>
            <a:r>
              <a:rPr lang="zh-CN" altLang="en-US" sz="2000" b="1">
                <a:latin typeface="新宋体" panose="02010609030101010101" pitchFamily="49" charset="-122"/>
                <a:ea typeface="新宋体" panose="02010609030101010101" pitchFamily="49" charset="-122"/>
              </a:rPr>
              <a:t>中间件</a:t>
            </a:r>
          </a:p>
          <a:p>
            <a:pPr eaLnBrk="1" fontAlgn="t" hangingPunct="1">
              <a:spcBef>
                <a:spcPct val="50000"/>
              </a:spcBef>
            </a:pPr>
            <a:r>
              <a:rPr lang="zh-CN" altLang="en-US" sz="2000" b="1">
                <a:latin typeface="新宋体" panose="02010609030101010101" pitchFamily="49" charset="-122"/>
                <a:ea typeface="新宋体" panose="02010609030101010101" pitchFamily="49" charset="-122"/>
              </a:rPr>
              <a:t>  应用服务器</a:t>
            </a:r>
          </a:p>
        </p:txBody>
      </p:sp>
      <p:sp>
        <p:nvSpPr>
          <p:cNvPr id="37904" name="Rectangle 16">
            <a:extLst>
              <a:ext uri="{FF2B5EF4-FFF2-40B4-BE49-F238E27FC236}">
                <a16:creationId xmlns:a16="http://schemas.microsoft.com/office/drawing/2014/main" id="{6B30880F-C706-4FF2-BFC0-7C67ECC07AA1}"/>
              </a:ext>
            </a:extLst>
          </p:cNvPr>
          <p:cNvSpPr>
            <a:spLocks noGrp="1" noChangeArrowheads="1"/>
          </p:cNvSpPr>
          <p:nvPr>
            <p:ph type="title"/>
          </p:nvPr>
        </p:nvSpPr>
        <p:spPr/>
        <p:txBody>
          <a:bodyPr/>
          <a:lstStyle/>
          <a:p>
            <a:pPr eaLnBrk="1" hangingPunct="1"/>
            <a:r>
              <a:rPr lang="zh-CN" altLang="en-US" sz="3600"/>
              <a:t>数据库在计算机系统中的位置</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a:extLst>
              <a:ext uri="{FF2B5EF4-FFF2-40B4-BE49-F238E27FC236}">
                <a16:creationId xmlns:a16="http://schemas.microsoft.com/office/drawing/2014/main" id="{53E0C1FA-FCFD-4A0A-BA39-514D803ED776}"/>
              </a:ext>
            </a:extLst>
          </p:cNvPr>
          <p:cNvSpPr>
            <a:spLocks noGrp="1" noChangeArrowheads="1"/>
          </p:cNvSpPr>
          <p:nvPr>
            <p:ph type="title"/>
          </p:nvPr>
        </p:nvSpPr>
        <p:spPr/>
        <p:txBody>
          <a:bodyPr/>
          <a:lstStyle/>
          <a:p>
            <a:pPr eaLnBrk="1" hangingPunct="1"/>
            <a:r>
              <a:rPr lang="zh-CN" altLang="en-US" sz="3600"/>
              <a:t>数据库管理系统的主要功能</a:t>
            </a:r>
          </a:p>
        </p:txBody>
      </p:sp>
      <p:sp>
        <p:nvSpPr>
          <p:cNvPr id="38915" name="Rectangle 3">
            <a:extLst>
              <a:ext uri="{FF2B5EF4-FFF2-40B4-BE49-F238E27FC236}">
                <a16:creationId xmlns:a16="http://schemas.microsoft.com/office/drawing/2014/main" id="{9D1C5539-2FFA-4C35-9B0E-7AE5E52EE250}"/>
              </a:ext>
            </a:extLst>
          </p:cNvPr>
          <p:cNvSpPr>
            <a:spLocks noGrp="1" noChangeArrowheads="1"/>
          </p:cNvSpPr>
          <p:nvPr>
            <p:ph idx="1"/>
          </p:nvPr>
        </p:nvSpPr>
        <p:spPr>
          <a:xfrm>
            <a:off x="827088" y="1268413"/>
            <a:ext cx="7993062" cy="4630737"/>
          </a:xfrm>
        </p:spPr>
        <p:txBody>
          <a:bodyPr/>
          <a:lstStyle/>
          <a:p>
            <a:pPr marL="457200" lvl="1" indent="0" algn="just" eaLnBrk="1" hangingPunct="1">
              <a:lnSpc>
                <a:spcPct val="150000"/>
              </a:lnSpc>
              <a:spcBef>
                <a:spcPct val="0"/>
              </a:spcBef>
              <a:buFont typeface="Wingdings" panose="05000000000000000000" pitchFamily="2" charset="2"/>
              <a:buNone/>
            </a:pPr>
            <a:r>
              <a:rPr lang="en-US" altLang="zh-CN"/>
              <a:t>1.</a:t>
            </a:r>
            <a:r>
              <a:rPr lang="zh-CN" altLang="en-US"/>
              <a:t>数据定义功能</a:t>
            </a:r>
          </a:p>
          <a:p>
            <a:pPr lvl="2" algn="just" eaLnBrk="1" hangingPunct="1">
              <a:lnSpc>
                <a:spcPct val="150000"/>
              </a:lnSpc>
              <a:spcBef>
                <a:spcPct val="0"/>
              </a:spcBef>
              <a:buSzPct val="87000"/>
              <a:buFont typeface="Wingdings" panose="05000000000000000000" pitchFamily="2" charset="2"/>
              <a:buChar char="l"/>
            </a:pPr>
            <a:r>
              <a:rPr lang="zh-CN" altLang="en-US" sz="2200"/>
              <a:t>提供数据定义语言（</a:t>
            </a:r>
            <a:r>
              <a:rPr lang="en-US" altLang="zh-CN" sz="2200"/>
              <a:t>DDL</a:t>
            </a:r>
            <a:r>
              <a:rPr lang="zh-CN" altLang="en-US" sz="2200"/>
              <a:t>）</a:t>
            </a:r>
            <a:endParaRPr lang="en-US" altLang="zh-CN" sz="2200"/>
          </a:p>
          <a:p>
            <a:pPr lvl="2" algn="just" eaLnBrk="1" hangingPunct="1">
              <a:lnSpc>
                <a:spcPct val="150000"/>
              </a:lnSpc>
              <a:spcBef>
                <a:spcPct val="0"/>
              </a:spcBef>
              <a:buSzPct val="87000"/>
              <a:buFont typeface="Wingdings" panose="05000000000000000000" pitchFamily="2" charset="2"/>
              <a:buChar char="l"/>
            </a:pPr>
            <a:r>
              <a:rPr lang="zh-CN" altLang="en-US" sz="2200"/>
              <a:t>定义数据库中的数据对象</a:t>
            </a:r>
          </a:p>
          <a:p>
            <a:pPr marL="457200" lvl="1" indent="0" algn="just" eaLnBrk="1" hangingPunct="1">
              <a:lnSpc>
                <a:spcPct val="150000"/>
              </a:lnSpc>
              <a:spcBef>
                <a:spcPct val="0"/>
              </a:spcBef>
              <a:buFont typeface="Wingdings" panose="05000000000000000000" pitchFamily="2" charset="2"/>
              <a:buNone/>
            </a:pPr>
            <a:r>
              <a:rPr lang="en-US" altLang="zh-CN"/>
              <a:t>2.</a:t>
            </a:r>
            <a:r>
              <a:rPr lang="zh-CN" altLang="en-US"/>
              <a:t>数据组织、存储和管理</a:t>
            </a:r>
          </a:p>
          <a:p>
            <a:pPr lvl="2" algn="just" eaLnBrk="1" hangingPunct="1">
              <a:lnSpc>
                <a:spcPct val="150000"/>
              </a:lnSpc>
              <a:spcBef>
                <a:spcPct val="0"/>
              </a:spcBef>
              <a:buSzPct val="87000"/>
              <a:buFont typeface="Wingdings" panose="05000000000000000000" pitchFamily="2" charset="2"/>
              <a:buChar char="l"/>
            </a:pPr>
            <a:r>
              <a:rPr lang="zh-CN" altLang="en-US" sz="2200"/>
              <a:t>组织、存储和管理各种数据</a:t>
            </a:r>
          </a:p>
          <a:p>
            <a:pPr lvl="2" algn="just" eaLnBrk="1" hangingPunct="1">
              <a:lnSpc>
                <a:spcPct val="150000"/>
              </a:lnSpc>
              <a:spcBef>
                <a:spcPct val="0"/>
              </a:spcBef>
              <a:buSzPct val="87000"/>
              <a:buFont typeface="Wingdings" panose="05000000000000000000" pitchFamily="2" charset="2"/>
              <a:buChar char="l"/>
            </a:pPr>
            <a:r>
              <a:rPr lang="zh-CN" altLang="en-US" sz="2200"/>
              <a:t>确定组织数据的文件结构和存取方式</a:t>
            </a:r>
          </a:p>
          <a:p>
            <a:pPr lvl="2" algn="just" eaLnBrk="1" hangingPunct="1">
              <a:lnSpc>
                <a:spcPct val="150000"/>
              </a:lnSpc>
              <a:spcBef>
                <a:spcPct val="0"/>
              </a:spcBef>
              <a:buSzPct val="87000"/>
              <a:buFont typeface="Wingdings" panose="05000000000000000000" pitchFamily="2" charset="2"/>
              <a:buChar char="l"/>
            </a:pPr>
            <a:r>
              <a:rPr lang="zh-CN" altLang="en-US" sz="2200"/>
              <a:t>实现数据之间的联系</a:t>
            </a:r>
          </a:p>
          <a:p>
            <a:pPr lvl="2" algn="just" eaLnBrk="1" hangingPunct="1">
              <a:lnSpc>
                <a:spcPct val="150000"/>
              </a:lnSpc>
              <a:spcBef>
                <a:spcPct val="0"/>
              </a:spcBef>
              <a:buSzPct val="87000"/>
              <a:buFont typeface="Wingdings" panose="05000000000000000000" pitchFamily="2" charset="2"/>
              <a:buChar char="l"/>
            </a:pPr>
            <a:r>
              <a:rPr lang="zh-CN" altLang="en-US" sz="2200"/>
              <a:t>提供多种存取方法提高存取效率</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a:extLst>
              <a:ext uri="{FF2B5EF4-FFF2-40B4-BE49-F238E27FC236}">
                <a16:creationId xmlns:a16="http://schemas.microsoft.com/office/drawing/2014/main" id="{E58C0814-59A1-4EC1-9206-8EB02691E499}"/>
              </a:ext>
            </a:extLst>
          </p:cNvPr>
          <p:cNvSpPr>
            <a:spLocks noGrp="1" noChangeArrowheads="1"/>
          </p:cNvSpPr>
          <p:nvPr>
            <p:ph type="title"/>
          </p:nvPr>
        </p:nvSpPr>
        <p:spPr/>
        <p:txBody>
          <a:bodyPr/>
          <a:lstStyle/>
          <a:p>
            <a:pPr eaLnBrk="1" hangingPunct="1"/>
            <a:r>
              <a:rPr lang="zh-CN" altLang="en-US" sz="3600"/>
              <a:t>数据库管理系统的主要功能</a:t>
            </a:r>
          </a:p>
        </p:txBody>
      </p:sp>
      <p:sp>
        <p:nvSpPr>
          <p:cNvPr id="40963" name="Rectangle 3">
            <a:extLst>
              <a:ext uri="{FF2B5EF4-FFF2-40B4-BE49-F238E27FC236}">
                <a16:creationId xmlns:a16="http://schemas.microsoft.com/office/drawing/2014/main" id="{A6AC2A6B-AEAF-40A9-883A-C19EAA793A4D}"/>
              </a:ext>
            </a:extLst>
          </p:cNvPr>
          <p:cNvSpPr>
            <a:spLocks noGrp="1" noChangeArrowheads="1"/>
          </p:cNvSpPr>
          <p:nvPr>
            <p:ph idx="1"/>
          </p:nvPr>
        </p:nvSpPr>
        <p:spPr>
          <a:xfrm>
            <a:off x="457200" y="1268413"/>
            <a:ext cx="8229600" cy="4465637"/>
          </a:xfrm>
        </p:spPr>
        <p:txBody>
          <a:bodyPr/>
          <a:lstStyle/>
          <a:p>
            <a:pPr marL="457200" lvl="1" indent="0" algn="just" eaLnBrk="1" hangingPunct="1">
              <a:lnSpc>
                <a:spcPct val="150000"/>
              </a:lnSpc>
              <a:buFont typeface="Wingdings" panose="05000000000000000000" pitchFamily="2" charset="2"/>
              <a:buNone/>
            </a:pPr>
            <a:r>
              <a:rPr lang="en-US" altLang="zh-CN" sz="2500"/>
              <a:t>3.</a:t>
            </a:r>
            <a:r>
              <a:rPr lang="zh-CN" altLang="en-US" sz="2500"/>
              <a:t>数据操纵功能</a:t>
            </a:r>
          </a:p>
          <a:p>
            <a:pPr lvl="2" algn="just" eaLnBrk="1" hangingPunct="1">
              <a:lnSpc>
                <a:spcPct val="150000"/>
              </a:lnSpc>
              <a:spcBef>
                <a:spcPct val="0"/>
              </a:spcBef>
              <a:buSzPct val="87000"/>
              <a:buFont typeface="Wingdings" panose="05000000000000000000" pitchFamily="2" charset="2"/>
              <a:buChar char="l"/>
            </a:pPr>
            <a:r>
              <a:rPr lang="zh-CN" altLang="en-US" sz="2200"/>
              <a:t>提供数据操纵语言（</a:t>
            </a:r>
            <a:r>
              <a:rPr lang="en-US" altLang="zh-CN" sz="2200"/>
              <a:t>DML</a:t>
            </a:r>
            <a:r>
              <a:rPr lang="zh-CN" altLang="en-US" sz="2200"/>
              <a:t>）</a:t>
            </a:r>
            <a:endParaRPr lang="en-US" altLang="zh-CN" sz="2200"/>
          </a:p>
          <a:p>
            <a:pPr lvl="2" algn="just" eaLnBrk="1" hangingPunct="1">
              <a:lnSpc>
                <a:spcPct val="150000"/>
              </a:lnSpc>
              <a:spcBef>
                <a:spcPct val="0"/>
              </a:spcBef>
              <a:buSzPct val="87000"/>
              <a:buFont typeface="Wingdings" panose="05000000000000000000" pitchFamily="2" charset="2"/>
              <a:buChar char="l"/>
            </a:pPr>
            <a:r>
              <a:rPr lang="zh-CN" altLang="en-US" sz="2200"/>
              <a:t>实现对数据库的基本操作  （查询、插入、删除和修改）</a:t>
            </a:r>
            <a:endParaRPr lang="en-US" altLang="zh-CN" sz="2200"/>
          </a:p>
          <a:p>
            <a:pPr marL="457200" lvl="1" indent="0" algn="just" eaLnBrk="1" hangingPunct="1">
              <a:lnSpc>
                <a:spcPct val="150000"/>
              </a:lnSpc>
              <a:spcAft>
                <a:spcPct val="20000"/>
              </a:spcAft>
              <a:buFont typeface="Wingdings" panose="05000000000000000000" pitchFamily="2" charset="2"/>
              <a:buNone/>
            </a:pPr>
            <a:r>
              <a:rPr lang="en-US" altLang="zh-CN" sz="2500"/>
              <a:t>4.</a:t>
            </a:r>
            <a:r>
              <a:rPr lang="zh-CN" altLang="en-US" sz="2500"/>
              <a:t>数据库的事务管理和运行管理</a:t>
            </a:r>
          </a:p>
          <a:p>
            <a:pPr lvl="2" algn="just" eaLnBrk="1" hangingPunct="1">
              <a:lnSpc>
                <a:spcPct val="150000"/>
              </a:lnSpc>
              <a:spcBef>
                <a:spcPct val="0"/>
              </a:spcBef>
              <a:buSzPct val="87000"/>
              <a:buFont typeface="Wingdings" panose="05000000000000000000" pitchFamily="2" charset="2"/>
              <a:buChar char="l"/>
            </a:pPr>
            <a:r>
              <a:rPr lang="zh-CN" altLang="en-US" sz="2200"/>
              <a:t>数据库在建立、运行和维护时由</a:t>
            </a:r>
            <a:r>
              <a:rPr lang="en-US" altLang="zh-CN" sz="2200"/>
              <a:t>DBMS</a:t>
            </a:r>
            <a:r>
              <a:rPr lang="zh-CN" altLang="en-US" sz="2200"/>
              <a:t>统一管理和控制</a:t>
            </a:r>
          </a:p>
          <a:p>
            <a:pPr lvl="2" algn="just" eaLnBrk="1" hangingPunct="1">
              <a:lnSpc>
                <a:spcPct val="150000"/>
              </a:lnSpc>
              <a:spcBef>
                <a:spcPct val="0"/>
              </a:spcBef>
              <a:buSzPct val="87000"/>
              <a:buFont typeface="Wingdings" panose="05000000000000000000" pitchFamily="2" charset="2"/>
              <a:buChar char="l"/>
            </a:pPr>
            <a:r>
              <a:rPr lang="zh-CN" altLang="en-US" sz="2200"/>
              <a:t>保证数据的安全性、完整性、并发控制</a:t>
            </a:r>
          </a:p>
          <a:p>
            <a:pPr lvl="2" algn="just" eaLnBrk="1" hangingPunct="1">
              <a:lnSpc>
                <a:spcPct val="150000"/>
              </a:lnSpc>
              <a:spcBef>
                <a:spcPct val="0"/>
              </a:spcBef>
              <a:buSzPct val="87000"/>
              <a:buFont typeface="Wingdings" panose="05000000000000000000" pitchFamily="2" charset="2"/>
              <a:buChar char="l"/>
            </a:pPr>
            <a:r>
              <a:rPr lang="zh-CN" altLang="en-US" sz="2200"/>
              <a:t>发生故障后的系统恢复</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1026">
            <a:extLst>
              <a:ext uri="{FF2B5EF4-FFF2-40B4-BE49-F238E27FC236}">
                <a16:creationId xmlns:a16="http://schemas.microsoft.com/office/drawing/2014/main" id="{010252AA-8CE8-47B9-9EC9-40EFC748620B}"/>
              </a:ext>
            </a:extLst>
          </p:cNvPr>
          <p:cNvSpPr>
            <a:spLocks noGrp="1" noChangeArrowheads="1"/>
          </p:cNvSpPr>
          <p:nvPr>
            <p:ph type="title"/>
          </p:nvPr>
        </p:nvSpPr>
        <p:spPr/>
        <p:txBody>
          <a:bodyPr/>
          <a:lstStyle/>
          <a:p>
            <a:pPr eaLnBrk="1" hangingPunct="1"/>
            <a:r>
              <a:rPr lang="zh-CN" altLang="en-US" sz="3600"/>
              <a:t>数据库管理系统的主要功能</a:t>
            </a:r>
          </a:p>
        </p:txBody>
      </p:sp>
      <p:sp>
        <p:nvSpPr>
          <p:cNvPr id="43011" name="Rectangle 1027">
            <a:extLst>
              <a:ext uri="{FF2B5EF4-FFF2-40B4-BE49-F238E27FC236}">
                <a16:creationId xmlns:a16="http://schemas.microsoft.com/office/drawing/2014/main" id="{1C73B437-699B-4155-9BAD-41EE66D5C367}"/>
              </a:ext>
            </a:extLst>
          </p:cNvPr>
          <p:cNvSpPr>
            <a:spLocks noGrp="1" noChangeArrowheads="1"/>
          </p:cNvSpPr>
          <p:nvPr>
            <p:ph idx="1"/>
          </p:nvPr>
        </p:nvSpPr>
        <p:spPr>
          <a:xfrm>
            <a:off x="457200" y="1098550"/>
            <a:ext cx="8229600" cy="5095875"/>
          </a:xfrm>
        </p:spPr>
        <p:txBody>
          <a:bodyPr/>
          <a:lstStyle/>
          <a:p>
            <a:pPr marL="457200" lvl="1" indent="0" algn="just" eaLnBrk="1" hangingPunct="1">
              <a:lnSpc>
                <a:spcPct val="150000"/>
              </a:lnSpc>
              <a:spcBef>
                <a:spcPct val="0"/>
              </a:spcBef>
              <a:buFont typeface="Wingdings" panose="05000000000000000000" pitchFamily="2" charset="2"/>
              <a:buNone/>
            </a:pPr>
            <a:r>
              <a:rPr lang="en-US" altLang="zh-CN"/>
              <a:t>5.</a:t>
            </a:r>
            <a:r>
              <a:rPr lang="zh-CN" altLang="en-US"/>
              <a:t>数据库的建立和维护功能</a:t>
            </a:r>
            <a:endParaRPr lang="en-US" altLang="zh-CN"/>
          </a:p>
          <a:p>
            <a:pPr lvl="2" algn="just" eaLnBrk="1" hangingPunct="1">
              <a:lnSpc>
                <a:spcPct val="150000"/>
              </a:lnSpc>
              <a:spcBef>
                <a:spcPct val="0"/>
              </a:spcBef>
              <a:buSzPct val="87000"/>
              <a:buFont typeface="Wingdings" panose="05000000000000000000" pitchFamily="2" charset="2"/>
              <a:buChar char="l"/>
            </a:pPr>
            <a:r>
              <a:rPr lang="zh-CN" altLang="en-US" sz="2200"/>
              <a:t>数据库初始数据的装载和转换</a:t>
            </a:r>
          </a:p>
          <a:p>
            <a:pPr lvl="2" algn="just" eaLnBrk="1" hangingPunct="1">
              <a:lnSpc>
                <a:spcPct val="150000"/>
              </a:lnSpc>
              <a:spcBef>
                <a:spcPct val="0"/>
              </a:spcBef>
              <a:buSzPct val="87000"/>
              <a:buFont typeface="Wingdings" panose="05000000000000000000" pitchFamily="2" charset="2"/>
              <a:buChar char="l"/>
            </a:pPr>
            <a:r>
              <a:rPr lang="zh-CN" altLang="en-US" sz="2200"/>
              <a:t>数据库转储、恢复功能</a:t>
            </a:r>
          </a:p>
          <a:p>
            <a:pPr lvl="2" algn="just" eaLnBrk="1" hangingPunct="1">
              <a:lnSpc>
                <a:spcPct val="150000"/>
              </a:lnSpc>
              <a:spcBef>
                <a:spcPct val="0"/>
              </a:spcBef>
              <a:buSzPct val="87000"/>
              <a:buFont typeface="Wingdings" panose="05000000000000000000" pitchFamily="2" charset="2"/>
              <a:buChar char="l"/>
            </a:pPr>
            <a:r>
              <a:rPr lang="zh-CN" altLang="en-US" sz="2200"/>
              <a:t>数据库的重组织</a:t>
            </a:r>
          </a:p>
          <a:p>
            <a:pPr lvl="2" algn="just" eaLnBrk="1" hangingPunct="1">
              <a:lnSpc>
                <a:spcPct val="150000"/>
              </a:lnSpc>
              <a:spcBef>
                <a:spcPct val="0"/>
              </a:spcBef>
              <a:buSzPct val="87000"/>
              <a:buFont typeface="Wingdings" panose="05000000000000000000" pitchFamily="2" charset="2"/>
              <a:buChar char="l"/>
            </a:pPr>
            <a:r>
              <a:rPr lang="zh-CN" altLang="en-US" sz="2200"/>
              <a:t>性能监视、分析等</a:t>
            </a:r>
          </a:p>
          <a:p>
            <a:pPr marL="457200" lvl="1" indent="0" algn="just" eaLnBrk="1" hangingPunct="1">
              <a:lnSpc>
                <a:spcPct val="150000"/>
              </a:lnSpc>
              <a:spcBef>
                <a:spcPct val="0"/>
              </a:spcBef>
              <a:buFont typeface="Wingdings" panose="05000000000000000000" pitchFamily="2" charset="2"/>
              <a:buNone/>
            </a:pPr>
            <a:r>
              <a:rPr lang="en-US" altLang="zh-CN"/>
              <a:t>6.</a:t>
            </a:r>
            <a:r>
              <a:rPr lang="zh-CN" altLang="en-US"/>
              <a:t>其它功能</a:t>
            </a:r>
          </a:p>
          <a:p>
            <a:pPr lvl="2" algn="just" eaLnBrk="1" hangingPunct="1">
              <a:lnSpc>
                <a:spcPct val="150000"/>
              </a:lnSpc>
              <a:spcBef>
                <a:spcPct val="0"/>
              </a:spcBef>
              <a:buSzPct val="87000"/>
              <a:buFont typeface="Wingdings" panose="05000000000000000000" pitchFamily="2" charset="2"/>
              <a:buChar char="l"/>
            </a:pPr>
            <a:r>
              <a:rPr lang="en-US" altLang="zh-CN" sz="2200"/>
              <a:t>DBMS</a:t>
            </a:r>
            <a:r>
              <a:rPr lang="zh-CN" altLang="en-US" sz="2200"/>
              <a:t>与网络中其它软件系统的通信</a:t>
            </a:r>
          </a:p>
          <a:p>
            <a:pPr lvl="2" algn="just" eaLnBrk="1" hangingPunct="1">
              <a:lnSpc>
                <a:spcPct val="150000"/>
              </a:lnSpc>
              <a:spcBef>
                <a:spcPct val="0"/>
              </a:spcBef>
              <a:buSzPct val="87000"/>
              <a:buFont typeface="Wingdings" panose="05000000000000000000" pitchFamily="2" charset="2"/>
              <a:buChar char="l"/>
            </a:pPr>
            <a:r>
              <a:rPr lang="en-US" altLang="zh-CN" sz="2200"/>
              <a:t>DBMS</a:t>
            </a:r>
            <a:r>
              <a:rPr lang="zh-CN" altLang="en-US" sz="2200"/>
              <a:t>系统之间的数据转换</a:t>
            </a:r>
          </a:p>
          <a:p>
            <a:pPr lvl="2" algn="just" eaLnBrk="1" hangingPunct="1">
              <a:lnSpc>
                <a:spcPct val="150000"/>
              </a:lnSpc>
              <a:spcBef>
                <a:spcPct val="0"/>
              </a:spcBef>
              <a:buSzPct val="87000"/>
              <a:buFont typeface="Wingdings" panose="05000000000000000000" pitchFamily="2" charset="2"/>
              <a:buChar char="l"/>
            </a:pPr>
            <a:r>
              <a:rPr lang="zh-CN" altLang="en-US" sz="2200"/>
              <a:t>异构数据库之间的互访和互操作</a:t>
            </a:r>
          </a:p>
          <a:p>
            <a:pPr eaLnBrk="1" hangingPunct="1">
              <a:buFont typeface="Wingdings" panose="05000000000000000000" pitchFamily="2" charset="2"/>
              <a:buNone/>
            </a:pPr>
            <a:endParaRPr lang="en-US" altLang="zh-CN"/>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a:extLst>
              <a:ext uri="{FF2B5EF4-FFF2-40B4-BE49-F238E27FC236}">
                <a16:creationId xmlns:a16="http://schemas.microsoft.com/office/drawing/2014/main" id="{ED366B8C-6BAD-4891-B0CB-2F7BAB0F4CEC}"/>
              </a:ext>
            </a:extLst>
          </p:cNvPr>
          <p:cNvSpPr>
            <a:spLocks noGrp="1" noChangeArrowheads="1"/>
          </p:cNvSpPr>
          <p:nvPr>
            <p:ph type="title"/>
          </p:nvPr>
        </p:nvSpPr>
        <p:spPr/>
        <p:txBody>
          <a:bodyPr/>
          <a:lstStyle/>
          <a:p>
            <a:pPr eaLnBrk="1" hangingPunct="1"/>
            <a:r>
              <a:rPr lang="en-US" altLang="zh-CN" sz="3600"/>
              <a:t>4.</a:t>
            </a:r>
            <a:r>
              <a:rPr lang="zh-CN" altLang="en-US" sz="3600"/>
              <a:t>数据库系统</a:t>
            </a:r>
          </a:p>
        </p:txBody>
      </p:sp>
      <p:sp>
        <p:nvSpPr>
          <p:cNvPr id="44035" name="Rectangle 3">
            <a:extLst>
              <a:ext uri="{FF2B5EF4-FFF2-40B4-BE49-F238E27FC236}">
                <a16:creationId xmlns:a16="http://schemas.microsoft.com/office/drawing/2014/main" id="{C0E996F7-39EC-47C2-A8DE-F2D3A575BE2D}"/>
              </a:ext>
            </a:extLst>
          </p:cNvPr>
          <p:cNvSpPr>
            <a:spLocks noGrp="1" noChangeArrowheads="1"/>
          </p:cNvSpPr>
          <p:nvPr>
            <p:ph idx="1"/>
          </p:nvPr>
        </p:nvSpPr>
        <p:spPr>
          <a:xfrm>
            <a:off x="755650" y="1341438"/>
            <a:ext cx="7772400" cy="4618037"/>
          </a:xfrm>
        </p:spPr>
        <p:txBody>
          <a:bodyPr/>
          <a:lstStyle/>
          <a:p>
            <a:pPr algn="just" eaLnBrk="1" hangingPunct="1">
              <a:lnSpc>
                <a:spcPct val="150000"/>
              </a:lnSpc>
            </a:pPr>
            <a:r>
              <a:rPr lang="zh-CN" altLang="en-US"/>
              <a:t>数据库系统</a:t>
            </a:r>
            <a:r>
              <a:rPr lang="zh-CN" altLang="en-US" sz="2400"/>
              <a:t>（</a:t>
            </a:r>
            <a:r>
              <a:rPr lang="en-US" altLang="zh-CN" sz="2400"/>
              <a:t>Database System</a:t>
            </a:r>
            <a:r>
              <a:rPr lang="zh-CN" altLang="en-US" sz="2400"/>
              <a:t>，简称</a:t>
            </a:r>
            <a:r>
              <a:rPr lang="en-US" altLang="zh-CN" sz="2400"/>
              <a:t>DBS</a:t>
            </a:r>
            <a:r>
              <a:rPr lang="zh-CN" altLang="en-US" sz="2400"/>
              <a:t>）</a:t>
            </a:r>
            <a:endParaRPr lang="zh-CN" altLang="en-US"/>
          </a:p>
          <a:p>
            <a:pPr algn="just" eaLnBrk="1" hangingPunct="1">
              <a:lnSpc>
                <a:spcPct val="150000"/>
              </a:lnSpc>
            </a:pPr>
            <a:r>
              <a:rPr lang="zh-CN" altLang="en-US"/>
              <a:t>数据库系统的构成</a:t>
            </a:r>
          </a:p>
          <a:p>
            <a:pPr lvl="1" algn="just" eaLnBrk="1" hangingPunct="1">
              <a:lnSpc>
                <a:spcPct val="150000"/>
              </a:lnSpc>
            </a:pPr>
            <a:r>
              <a:rPr lang="zh-CN" altLang="en-US"/>
              <a:t>数据库</a:t>
            </a:r>
          </a:p>
          <a:p>
            <a:pPr lvl="1" algn="just" eaLnBrk="1" hangingPunct="1">
              <a:lnSpc>
                <a:spcPct val="150000"/>
              </a:lnSpc>
            </a:pPr>
            <a:r>
              <a:rPr lang="zh-CN" altLang="en-US"/>
              <a:t>数据库管理系统（及其应用开发工具）</a:t>
            </a:r>
          </a:p>
          <a:p>
            <a:pPr lvl="1" algn="just" eaLnBrk="1" hangingPunct="1">
              <a:lnSpc>
                <a:spcPct val="150000"/>
              </a:lnSpc>
            </a:pPr>
            <a:r>
              <a:rPr lang="zh-CN" altLang="en-US"/>
              <a:t>应用程序</a:t>
            </a:r>
          </a:p>
          <a:p>
            <a:pPr lvl="1" algn="just" eaLnBrk="1" hangingPunct="1">
              <a:lnSpc>
                <a:spcPct val="150000"/>
              </a:lnSpc>
            </a:pPr>
            <a:r>
              <a:rPr lang="zh-CN" altLang="en-US"/>
              <a:t>数据库管理员  </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AutoShape 1029">
            <a:extLst>
              <a:ext uri="{FF2B5EF4-FFF2-40B4-BE49-F238E27FC236}">
                <a16:creationId xmlns:a16="http://schemas.microsoft.com/office/drawing/2014/main" id="{D0B10A30-5A15-42CB-9F4D-5CA3D9FC2705}"/>
              </a:ext>
            </a:extLst>
          </p:cNvPr>
          <p:cNvSpPr>
            <a:spLocks noChangeArrowheads="1"/>
          </p:cNvSpPr>
          <p:nvPr/>
        </p:nvSpPr>
        <p:spPr bwMode="auto">
          <a:xfrm>
            <a:off x="3241675" y="5364163"/>
            <a:ext cx="1276350" cy="801687"/>
          </a:xfrm>
          <a:prstGeom prst="flowChartMagneticDisk">
            <a:avLst/>
          </a:prstGeom>
          <a:solidFill>
            <a:srgbClr val="FFFFFF"/>
          </a:solidFill>
          <a:ln w="9525">
            <a:solidFill>
              <a:srgbClr val="000000"/>
            </a:solidFill>
            <a:round/>
            <a:headEnd/>
            <a:tailEnd/>
          </a:ln>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just">
              <a:lnSpc>
                <a:spcPct val="96000"/>
              </a:lnSpc>
            </a:pPr>
            <a:r>
              <a:rPr lang="en-US" altLang="zh-CN" sz="2000" b="1">
                <a:solidFill>
                  <a:srgbClr val="FF3300"/>
                </a:solidFill>
              </a:rPr>
              <a:t>   </a:t>
            </a:r>
            <a:r>
              <a:rPr lang="zh-CN" altLang="en-US" sz="2000" b="1">
                <a:solidFill>
                  <a:srgbClr val="FF3300"/>
                </a:solidFill>
              </a:rPr>
              <a:t>数据库</a:t>
            </a:r>
          </a:p>
        </p:txBody>
      </p:sp>
      <p:sp>
        <p:nvSpPr>
          <p:cNvPr id="46083" name="AutoShape 1030">
            <a:extLst>
              <a:ext uri="{FF2B5EF4-FFF2-40B4-BE49-F238E27FC236}">
                <a16:creationId xmlns:a16="http://schemas.microsoft.com/office/drawing/2014/main" id="{C59DC0B7-4FFA-4783-9E07-F565C2C6350C}"/>
              </a:ext>
            </a:extLst>
          </p:cNvPr>
          <p:cNvSpPr>
            <a:spLocks noChangeArrowheads="1"/>
          </p:cNvSpPr>
          <p:nvPr/>
        </p:nvSpPr>
        <p:spPr bwMode="auto">
          <a:xfrm>
            <a:off x="2828925" y="1622425"/>
            <a:ext cx="2046288" cy="568325"/>
          </a:xfrm>
          <a:prstGeom prst="hexagon">
            <a:avLst>
              <a:gd name="adj" fmla="val 73761"/>
              <a:gd name="vf" fmla="val 115470"/>
            </a:avLst>
          </a:prstGeom>
          <a:solidFill>
            <a:srgbClr val="FFFFFF"/>
          </a:solidFill>
          <a:ln w="9525">
            <a:solidFill>
              <a:srgbClr val="000000"/>
            </a:solidFill>
            <a:miter lim="800000"/>
            <a:headEnd/>
            <a:tailEnd/>
          </a:ln>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just">
              <a:lnSpc>
                <a:spcPct val="80000"/>
              </a:lnSpc>
            </a:pPr>
            <a:r>
              <a:rPr lang="en-US" altLang="zh-CN" sz="2000" b="1">
                <a:solidFill>
                  <a:srgbClr val="FF3300"/>
                </a:solidFill>
              </a:rPr>
              <a:t> </a:t>
            </a:r>
            <a:r>
              <a:rPr lang="zh-CN" altLang="en-US" sz="2000" b="1">
                <a:solidFill>
                  <a:srgbClr val="FF3300"/>
                </a:solidFill>
              </a:rPr>
              <a:t>应用系统</a:t>
            </a:r>
          </a:p>
        </p:txBody>
      </p:sp>
      <p:sp>
        <p:nvSpPr>
          <p:cNvPr id="46084" name="AutoShape 1031">
            <a:extLst>
              <a:ext uri="{FF2B5EF4-FFF2-40B4-BE49-F238E27FC236}">
                <a16:creationId xmlns:a16="http://schemas.microsoft.com/office/drawing/2014/main" id="{18BFEF25-66E8-476F-9E0C-6BA631E93312}"/>
              </a:ext>
            </a:extLst>
          </p:cNvPr>
          <p:cNvSpPr>
            <a:spLocks noChangeArrowheads="1"/>
          </p:cNvSpPr>
          <p:nvPr/>
        </p:nvSpPr>
        <p:spPr bwMode="auto">
          <a:xfrm>
            <a:off x="2601913" y="2438400"/>
            <a:ext cx="2789237" cy="665163"/>
          </a:xfrm>
          <a:prstGeom prst="hexagon">
            <a:avLst>
              <a:gd name="adj" fmla="val 79226"/>
              <a:gd name="vf" fmla="val 115470"/>
            </a:avLst>
          </a:prstGeom>
          <a:solidFill>
            <a:srgbClr val="FFFFFF"/>
          </a:solidFill>
          <a:ln w="9525">
            <a:solidFill>
              <a:srgbClr val="000000"/>
            </a:solidFill>
            <a:miter lim="800000"/>
            <a:headEnd/>
            <a:tailEnd/>
          </a:ln>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just">
              <a:lnSpc>
                <a:spcPct val="80000"/>
              </a:lnSpc>
            </a:pPr>
            <a:r>
              <a:rPr lang="zh-CN" altLang="en-US" sz="2000" b="1"/>
              <a:t>应用开发工具</a:t>
            </a:r>
          </a:p>
        </p:txBody>
      </p:sp>
      <p:sp>
        <p:nvSpPr>
          <p:cNvPr id="46085" name="AutoShape 1032">
            <a:extLst>
              <a:ext uri="{FF2B5EF4-FFF2-40B4-BE49-F238E27FC236}">
                <a16:creationId xmlns:a16="http://schemas.microsoft.com/office/drawing/2014/main" id="{20C8E92B-8B6D-4F86-BA2D-CB5999F29030}"/>
              </a:ext>
            </a:extLst>
          </p:cNvPr>
          <p:cNvSpPr>
            <a:spLocks noChangeArrowheads="1"/>
          </p:cNvSpPr>
          <p:nvPr/>
        </p:nvSpPr>
        <p:spPr bwMode="auto">
          <a:xfrm>
            <a:off x="2738438" y="4322763"/>
            <a:ext cx="2309812" cy="738187"/>
          </a:xfrm>
          <a:prstGeom prst="hexagon">
            <a:avLst>
              <a:gd name="adj" fmla="val 64102"/>
              <a:gd name="vf" fmla="val 115470"/>
            </a:avLst>
          </a:prstGeom>
          <a:solidFill>
            <a:srgbClr val="FFFFFF"/>
          </a:solidFill>
          <a:ln w="9525">
            <a:solidFill>
              <a:srgbClr val="000000"/>
            </a:solidFill>
            <a:miter lim="800000"/>
            <a:headEnd/>
            <a:tailEnd/>
          </a:ln>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just">
              <a:lnSpc>
                <a:spcPct val="80000"/>
              </a:lnSpc>
            </a:pPr>
            <a:r>
              <a:rPr lang="en-US" altLang="zh-CN" sz="2000" b="1"/>
              <a:t>   </a:t>
            </a:r>
          </a:p>
          <a:p>
            <a:pPr algn="just">
              <a:lnSpc>
                <a:spcPct val="80000"/>
              </a:lnSpc>
            </a:pPr>
            <a:r>
              <a:rPr lang="en-US" altLang="zh-CN" sz="2000" b="1"/>
              <a:t>    </a:t>
            </a:r>
            <a:r>
              <a:rPr lang="zh-CN" altLang="en-US" sz="2000" b="1"/>
              <a:t>操作系统</a:t>
            </a:r>
          </a:p>
        </p:txBody>
      </p:sp>
      <p:sp>
        <p:nvSpPr>
          <p:cNvPr id="46086" name="AutoShape 1033">
            <a:extLst>
              <a:ext uri="{FF2B5EF4-FFF2-40B4-BE49-F238E27FC236}">
                <a16:creationId xmlns:a16="http://schemas.microsoft.com/office/drawing/2014/main" id="{FEC9DAE7-FED2-4AEB-B902-5ABFEDFF1A16}"/>
              </a:ext>
            </a:extLst>
          </p:cNvPr>
          <p:cNvSpPr>
            <a:spLocks noChangeArrowheads="1"/>
          </p:cNvSpPr>
          <p:nvPr/>
        </p:nvSpPr>
        <p:spPr bwMode="auto">
          <a:xfrm>
            <a:off x="2330450" y="3346450"/>
            <a:ext cx="3094038" cy="738188"/>
          </a:xfrm>
          <a:prstGeom prst="hexagon">
            <a:avLst>
              <a:gd name="adj" fmla="val 83440"/>
              <a:gd name="vf" fmla="val 115470"/>
            </a:avLst>
          </a:prstGeom>
          <a:solidFill>
            <a:srgbClr val="FFFFFF"/>
          </a:solidFill>
          <a:ln w="9525">
            <a:solidFill>
              <a:srgbClr val="000000"/>
            </a:solidFill>
            <a:miter lim="800000"/>
            <a:headEnd/>
            <a:tailEnd/>
          </a:ln>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just">
              <a:lnSpc>
                <a:spcPct val="80000"/>
              </a:lnSpc>
            </a:pPr>
            <a:endParaRPr lang="en-US" altLang="zh-CN" sz="2000" b="1">
              <a:solidFill>
                <a:schemeClr val="accent2"/>
              </a:solidFill>
            </a:endParaRPr>
          </a:p>
          <a:p>
            <a:pPr algn="just">
              <a:lnSpc>
                <a:spcPct val="80000"/>
              </a:lnSpc>
            </a:pPr>
            <a:r>
              <a:rPr lang="en-US" altLang="zh-CN" sz="2000" b="1">
                <a:solidFill>
                  <a:schemeClr val="accent2"/>
                </a:solidFill>
              </a:rPr>
              <a:t> </a:t>
            </a:r>
            <a:r>
              <a:rPr lang="zh-CN" altLang="en-US" sz="2000" b="1">
                <a:solidFill>
                  <a:srgbClr val="FF3300"/>
                </a:solidFill>
              </a:rPr>
              <a:t>数据库管理系统</a:t>
            </a:r>
          </a:p>
        </p:txBody>
      </p:sp>
      <p:sp>
        <p:nvSpPr>
          <p:cNvPr id="46087" name="Line 1036">
            <a:extLst>
              <a:ext uri="{FF2B5EF4-FFF2-40B4-BE49-F238E27FC236}">
                <a16:creationId xmlns:a16="http://schemas.microsoft.com/office/drawing/2014/main" id="{1FF219EA-311B-4D73-A869-949164E1D227}"/>
              </a:ext>
            </a:extLst>
          </p:cNvPr>
          <p:cNvSpPr>
            <a:spLocks noChangeShapeType="1"/>
          </p:cNvSpPr>
          <p:nvPr/>
        </p:nvSpPr>
        <p:spPr bwMode="auto">
          <a:xfrm flipH="1">
            <a:off x="5435600" y="3713163"/>
            <a:ext cx="388938" cy="4762"/>
          </a:xfrm>
          <a:prstGeom prst="line">
            <a:avLst/>
          </a:prstGeom>
          <a:noFill/>
          <a:ln w="6350">
            <a:solidFill>
              <a:srgbClr val="000000"/>
            </a:solidFill>
            <a:round/>
            <a:headEnd/>
            <a:tailEnd type="stealth" w="sm" len="sm"/>
          </a:ln>
          <a:extLst>
            <a:ext uri="{909E8E84-426E-40DD-AFC4-6F175D3DCCD1}">
              <a14:hiddenFill xmlns:a14="http://schemas.microsoft.com/office/drawing/2010/main">
                <a:noFill/>
              </a14:hiddenFill>
            </a:ext>
          </a:extLst>
        </p:spPr>
        <p:txBody>
          <a:bodyPr/>
          <a:lstStyle/>
          <a:p>
            <a:endParaRPr lang="zh-CN" altLang="en-US"/>
          </a:p>
        </p:txBody>
      </p:sp>
      <p:sp>
        <p:nvSpPr>
          <p:cNvPr id="46088" name="Line 1037">
            <a:extLst>
              <a:ext uri="{FF2B5EF4-FFF2-40B4-BE49-F238E27FC236}">
                <a16:creationId xmlns:a16="http://schemas.microsoft.com/office/drawing/2014/main" id="{5D9CA33D-29B0-4108-9406-0AC545E60D5C}"/>
              </a:ext>
            </a:extLst>
          </p:cNvPr>
          <p:cNvSpPr>
            <a:spLocks noChangeShapeType="1"/>
          </p:cNvSpPr>
          <p:nvPr/>
        </p:nvSpPr>
        <p:spPr bwMode="auto">
          <a:xfrm>
            <a:off x="3852863" y="2224088"/>
            <a:ext cx="0" cy="228600"/>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6089" name="Line 1038">
            <a:extLst>
              <a:ext uri="{FF2B5EF4-FFF2-40B4-BE49-F238E27FC236}">
                <a16:creationId xmlns:a16="http://schemas.microsoft.com/office/drawing/2014/main" id="{B174B176-4D49-47C5-B0C4-507AEBD6BE88}"/>
              </a:ext>
            </a:extLst>
          </p:cNvPr>
          <p:cNvSpPr>
            <a:spLocks noChangeShapeType="1"/>
          </p:cNvSpPr>
          <p:nvPr/>
        </p:nvSpPr>
        <p:spPr bwMode="auto">
          <a:xfrm>
            <a:off x="3852863" y="5060950"/>
            <a:ext cx="0" cy="301625"/>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6090" name="Line 1039">
            <a:extLst>
              <a:ext uri="{FF2B5EF4-FFF2-40B4-BE49-F238E27FC236}">
                <a16:creationId xmlns:a16="http://schemas.microsoft.com/office/drawing/2014/main" id="{4E4D08B6-DEFF-4C18-AEA9-BA41FF1E6A56}"/>
              </a:ext>
            </a:extLst>
          </p:cNvPr>
          <p:cNvSpPr>
            <a:spLocks noChangeShapeType="1"/>
          </p:cNvSpPr>
          <p:nvPr/>
        </p:nvSpPr>
        <p:spPr bwMode="auto">
          <a:xfrm>
            <a:off x="3852863" y="4084638"/>
            <a:ext cx="0" cy="241300"/>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6091" name="Line 1040">
            <a:extLst>
              <a:ext uri="{FF2B5EF4-FFF2-40B4-BE49-F238E27FC236}">
                <a16:creationId xmlns:a16="http://schemas.microsoft.com/office/drawing/2014/main" id="{BCBD6A37-122D-4C13-8251-E2A448592D87}"/>
              </a:ext>
            </a:extLst>
          </p:cNvPr>
          <p:cNvSpPr>
            <a:spLocks noChangeShapeType="1"/>
          </p:cNvSpPr>
          <p:nvPr/>
        </p:nvSpPr>
        <p:spPr bwMode="auto">
          <a:xfrm flipH="1">
            <a:off x="3852863" y="3103563"/>
            <a:ext cx="0" cy="252412"/>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6092" name="Line 1041">
            <a:extLst>
              <a:ext uri="{FF2B5EF4-FFF2-40B4-BE49-F238E27FC236}">
                <a16:creationId xmlns:a16="http://schemas.microsoft.com/office/drawing/2014/main" id="{53A665DD-0261-40B0-9AAB-CEDABFD7EEF6}"/>
              </a:ext>
            </a:extLst>
          </p:cNvPr>
          <p:cNvSpPr>
            <a:spLocks noChangeShapeType="1"/>
          </p:cNvSpPr>
          <p:nvPr/>
        </p:nvSpPr>
        <p:spPr bwMode="auto">
          <a:xfrm>
            <a:off x="2900363" y="1401763"/>
            <a:ext cx="231775" cy="304800"/>
          </a:xfrm>
          <a:prstGeom prst="line">
            <a:avLst/>
          </a:prstGeom>
          <a:noFill/>
          <a:ln w="6350">
            <a:solidFill>
              <a:srgbClr val="000000"/>
            </a:solidFill>
            <a:round/>
            <a:headEnd/>
            <a:tailEnd type="stealth" w="sm" len="sm"/>
          </a:ln>
          <a:extLst>
            <a:ext uri="{909E8E84-426E-40DD-AFC4-6F175D3DCCD1}">
              <a14:hiddenFill xmlns:a14="http://schemas.microsoft.com/office/drawing/2010/main">
                <a:noFill/>
              </a14:hiddenFill>
            </a:ext>
          </a:extLst>
        </p:spPr>
        <p:txBody>
          <a:bodyPr/>
          <a:lstStyle/>
          <a:p>
            <a:endParaRPr lang="zh-CN" altLang="en-US"/>
          </a:p>
        </p:txBody>
      </p:sp>
      <p:sp>
        <p:nvSpPr>
          <p:cNvPr id="46093" name="Line 1042">
            <a:extLst>
              <a:ext uri="{FF2B5EF4-FFF2-40B4-BE49-F238E27FC236}">
                <a16:creationId xmlns:a16="http://schemas.microsoft.com/office/drawing/2014/main" id="{CA809E63-40CA-4138-984C-99BA9A684A0F}"/>
              </a:ext>
            </a:extLst>
          </p:cNvPr>
          <p:cNvSpPr>
            <a:spLocks noChangeShapeType="1"/>
          </p:cNvSpPr>
          <p:nvPr/>
        </p:nvSpPr>
        <p:spPr bwMode="auto">
          <a:xfrm flipH="1">
            <a:off x="4643438" y="1384300"/>
            <a:ext cx="519112" cy="377825"/>
          </a:xfrm>
          <a:prstGeom prst="line">
            <a:avLst/>
          </a:prstGeom>
          <a:noFill/>
          <a:ln w="6350">
            <a:solidFill>
              <a:srgbClr val="000000"/>
            </a:solidFill>
            <a:round/>
            <a:headEnd/>
            <a:tailEnd type="stealth" w="sm" len="sm"/>
          </a:ln>
          <a:extLst>
            <a:ext uri="{909E8E84-426E-40DD-AFC4-6F175D3DCCD1}">
              <a14:hiddenFill xmlns:a14="http://schemas.microsoft.com/office/drawing/2010/main">
                <a:noFill/>
              </a14:hiddenFill>
            </a:ext>
          </a:extLst>
        </p:spPr>
        <p:txBody>
          <a:bodyPr/>
          <a:lstStyle/>
          <a:p>
            <a:endParaRPr lang="zh-CN" altLang="en-US"/>
          </a:p>
        </p:txBody>
      </p:sp>
      <p:sp>
        <p:nvSpPr>
          <p:cNvPr id="46094" name="Line 1043">
            <a:extLst>
              <a:ext uri="{FF2B5EF4-FFF2-40B4-BE49-F238E27FC236}">
                <a16:creationId xmlns:a16="http://schemas.microsoft.com/office/drawing/2014/main" id="{34532611-FEE0-4664-9CBE-18EFEBC61646}"/>
              </a:ext>
            </a:extLst>
          </p:cNvPr>
          <p:cNvSpPr>
            <a:spLocks noChangeShapeType="1"/>
          </p:cNvSpPr>
          <p:nvPr/>
        </p:nvSpPr>
        <p:spPr bwMode="auto">
          <a:xfrm>
            <a:off x="3841750" y="1355725"/>
            <a:ext cx="0" cy="252413"/>
          </a:xfrm>
          <a:prstGeom prst="line">
            <a:avLst/>
          </a:prstGeom>
          <a:noFill/>
          <a:ln w="6350">
            <a:solidFill>
              <a:srgbClr val="000000"/>
            </a:solidFill>
            <a:round/>
            <a:headEnd/>
            <a:tailEnd type="stealth" w="sm" len="sm"/>
          </a:ln>
          <a:extLst>
            <a:ext uri="{909E8E84-426E-40DD-AFC4-6F175D3DCCD1}">
              <a14:hiddenFill xmlns:a14="http://schemas.microsoft.com/office/drawing/2010/main">
                <a:noFill/>
              </a14:hiddenFill>
            </a:ext>
          </a:extLst>
        </p:spPr>
        <p:txBody>
          <a:bodyPr/>
          <a:lstStyle/>
          <a:p>
            <a:endParaRPr lang="zh-CN" altLang="en-US"/>
          </a:p>
        </p:txBody>
      </p:sp>
      <p:sp>
        <p:nvSpPr>
          <p:cNvPr id="46095" name="Rectangle 1044">
            <a:extLst>
              <a:ext uri="{FF2B5EF4-FFF2-40B4-BE49-F238E27FC236}">
                <a16:creationId xmlns:a16="http://schemas.microsoft.com/office/drawing/2014/main" id="{DFA04352-A0B7-4AE9-9EAE-BE86CC8F6576}"/>
              </a:ext>
            </a:extLst>
          </p:cNvPr>
          <p:cNvSpPr>
            <a:spLocks noChangeArrowheads="1"/>
          </p:cNvSpPr>
          <p:nvPr/>
        </p:nvSpPr>
        <p:spPr bwMode="auto">
          <a:xfrm>
            <a:off x="5795963" y="3427413"/>
            <a:ext cx="1947862" cy="581025"/>
          </a:xfrm>
          <a:prstGeom prst="rect">
            <a:avLst/>
          </a:prstGeom>
          <a:solidFill>
            <a:srgbClr val="FFFFFF"/>
          </a:solidFill>
          <a:ln w="9525">
            <a:solidFill>
              <a:srgbClr val="000000"/>
            </a:solidFill>
            <a:miter lim="800000"/>
            <a:headEnd/>
            <a:tailEnd/>
          </a:ln>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just">
              <a:lnSpc>
                <a:spcPct val="80000"/>
              </a:lnSpc>
            </a:pPr>
            <a:r>
              <a:rPr lang="en-US" altLang="zh-CN" sz="2000" b="1"/>
              <a:t>  </a:t>
            </a:r>
          </a:p>
          <a:p>
            <a:pPr algn="just">
              <a:lnSpc>
                <a:spcPct val="80000"/>
              </a:lnSpc>
            </a:pPr>
            <a:r>
              <a:rPr lang="en-US" altLang="zh-CN" sz="2000" b="1"/>
              <a:t>  </a:t>
            </a:r>
            <a:r>
              <a:rPr lang="zh-CN" altLang="en-US" sz="2000" b="1">
                <a:solidFill>
                  <a:srgbClr val="FF3300"/>
                </a:solidFill>
              </a:rPr>
              <a:t>数据库管理员</a:t>
            </a:r>
          </a:p>
        </p:txBody>
      </p:sp>
      <p:sp>
        <p:nvSpPr>
          <p:cNvPr id="46096" name="Rectangle 1045">
            <a:extLst>
              <a:ext uri="{FF2B5EF4-FFF2-40B4-BE49-F238E27FC236}">
                <a16:creationId xmlns:a16="http://schemas.microsoft.com/office/drawing/2014/main" id="{78DBDC32-DDA4-4A7A-8CE0-BBBE239746D9}"/>
              </a:ext>
            </a:extLst>
          </p:cNvPr>
          <p:cNvSpPr>
            <a:spLocks noChangeArrowheads="1"/>
          </p:cNvSpPr>
          <p:nvPr/>
        </p:nvSpPr>
        <p:spPr bwMode="auto">
          <a:xfrm>
            <a:off x="4859338" y="1031875"/>
            <a:ext cx="1001712" cy="442913"/>
          </a:xfrm>
          <a:prstGeom prst="rect">
            <a:avLst/>
          </a:prstGeom>
          <a:solidFill>
            <a:srgbClr val="FFFFFF"/>
          </a:solidFill>
          <a:ln w="9525">
            <a:solidFill>
              <a:srgbClr val="000000"/>
            </a:solidFill>
            <a:miter lim="800000"/>
            <a:headEnd/>
            <a:tailEnd/>
          </a:ln>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nSpc>
                <a:spcPct val="80000"/>
              </a:lnSpc>
            </a:pPr>
            <a:r>
              <a:rPr lang="zh-CN" altLang="en-US" sz="2000" b="1"/>
              <a:t>用户</a:t>
            </a:r>
          </a:p>
        </p:txBody>
      </p:sp>
      <p:sp>
        <p:nvSpPr>
          <p:cNvPr id="46097" name="Rectangle 1046">
            <a:extLst>
              <a:ext uri="{FF2B5EF4-FFF2-40B4-BE49-F238E27FC236}">
                <a16:creationId xmlns:a16="http://schemas.microsoft.com/office/drawing/2014/main" id="{49A7468A-FF0A-4EAA-88FE-2BEDC18968D2}"/>
              </a:ext>
            </a:extLst>
          </p:cNvPr>
          <p:cNvSpPr>
            <a:spLocks noChangeArrowheads="1"/>
          </p:cNvSpPr>
          <p:nvPr/>
        </p:nvSpPr>
        <p:spPr bwMode="auto">
          <a:xfrm>
            <a:off x="3409950" y="1011238"/>
            <a:ext cx="1000125" cy="463550"/>
          </a:xfrm>
          <a:prstGeom prst="rect">
            <a:avLst/>
          </a:prstGeom>
          <a:solidFill>
            <a:srgbClr val="FFFFFF"/>
          </a:solidFill>
          <a:ln w="9525">
            <a:solidFill>
              <a:srgbClr val="000000"/>
            </a:solidFill>
            <a:miter lim="800000"/>
            <a:headEnd/>
            <a:tailEnd/>
          </a:ln>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nSpc>
                <a:spcPct val="80000"/>
              </a:lnSpc>
            </a:pPr>
            <a:r>
              <a:rPr lang="zh-CN" altLang="en-US" sz="2000" b="1"/>
              <a:t>用户</a:t>
            </a:r>
          </a:p>
        </p:txBody>
      </p:sp>
      <p:sp>
        <p:nvSpPr>
          <p:cNvPr id="46098" name="Rectangle 1047">
            <a:extLst>
              <a:ext uri="{FF2B5EF4-FFF2-40B4-BE49-F238E27FC236}">
                <a16:creationId xmlns:a16="http://schemas.microsoft.com/office/drawing/2014/main" id="{97045E59-E07A-4201-B851-6451EC1039E8}"/>
              </a:ext>
            </a:extLst>
          </p:cNvPr>
          <p:cNvSpPr>
            <a:spLocks noChangeArrowheads="1"/>
          </p:cNvSpPr>
          <p:nvPr/>
        </p:nvSpPr>
        <p:spPr bwMode="auto">
          <a:xfrm>
            <a:off x="2257425" y="1004888"/>
            <a:ext cx="1000125" cy="469900"/>
          </a:xfrm>
          <a:prstGeom prst="rect">
            <a:avLst/>
          </a:prstGeom>
          <a:solidFill>
            <a:srgbClr val="FFFFFF"/>
          </a:solidFill>
          <a:ln w="9525">
            <a:solidFill>
              <a:srgbClr val="000000"/>
            </a:solidFill>
            <a:miter lim="800000"/>
            <a:headEnd/>
            <a:tailEnd/>
          </a:ln>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nSpc>
                <a:spcPct val="80000"/>
              </a:lnSpc>
            </a:pPr>
            <a:r>
              <a:rPr lang="zh-CN" altLang="en-US" sz="2000" b="1"/>
              <a:t>用户</a:t>
            </a:r>
          </a:p>
        </p:txBody>
      </p:sp>
      <p:sp>
        <p:nvSpPr>
          <p:cNvPr id="46099" name="Rectangle 1049">
            <a:extLst>
              <a:ext uri="{FF2B5EF4-FFF2-40B4-BE49-F238E27FC236}">
                <a16:creationId xmlns:a16="http://schemas.microsoft.com/office/drawing/2014/main" id="{0A6BC5B2-E72E-4FDC-8B4D-A62416CDDB6B}"/>
              </a:ext>
            </a:extLst>
          </p:cNvPr>
          <p:cNvSpPr>
            <a:spLocks noChangeArrowheads="1"/>
          </p:cNvSpPr>
          <p:nvPr/>
        </p:nvSpPr>
        <p:spPr bwMode="auto">
          <a:xfrm>
            <a:off x="2484438" y="180975"/>
            <a:ext cx="4103687"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b="1"/>
              <a:t>     </a:t>
            </a:r>
            <a:r>
              <a:rPr lang="zh-CN" altLang="en-US" sz="3600" b="1">
                <a:solidFill>
                  <a:schemeClr val="bg1"/>
                </a:solidFill>
              </a:rPr>
              <a:t>数据库系统</a:t>
            </a:r>
          </a:p>
        </p:txBody>
      </p:sp>
      <p:sp>
        <p:nvSpPr>
          <p:cNvPr id="46100" name="TextBox 23">
            <a:extLst>
              <a:ext uri="{FF2B5EF4-FFF2-40B4-BE49-F238E27FC236}">
                <a16:creationId xmlns:a16="http://schemas.microsoft.com/office/drawing/2014/main" id="{43A0082E-8FE2-4008-88A2-B6B72955FE09}"/>
              </a:ext>
            </a:extLst>
          </p:cNvPr>
          <p:cNvSpPr txBox="1">
            <a:spLocks noChangeArrowheads="1"/>
          </p:cNvSpPr>
          <p:nvPr/>
        </p:nvSpPr>
        <p:spPr bwMode="auto">
          <a:xfrm>
            <a:off x="4356100" y="960438"/>
            <a:ext cx="57626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a:t>…</a:t>
            </a:r>
            <a:endParaRPr lang="zh-CN" altLang="en-US" b="1"/>
          </a:p>
        </p:txBody>
      </p:sp>
      <p:cxnSp>
        <p:nvCxnSpPr>
          <p:cNvPr id="46101" name="直接箭头连接符 25">
            <a:extLst>
              <a:ext uri="{FF2B5EF4-FFF2-40B4-BE49-F238E27FC236}">
                <a16:creationId xmlns:a16="http://schemas.microsoft.com/office/drawing/2014/main" id="{30E3E5FF-8417-4850-B59E-157C94623234}"/>
              </a:ext>
            </a:extLst>
          </p:cNvPr>
          <p:cNvCxnSpPr>
            <a:cxnSpLocks noChangeShapeType="1"/>
          </p:cNvCxnSpPr>
          <p:nvPr/>
        </p:nvCxnSpPr>
        <p:spPr bwMode="auto">
          <a:xfrm rot="10800000">
            <a:off x="4525963" y="5786438"/>
            <a:ext cx="2260600" cy="22225"/>
          </a:xfrm>
          <a:prstGeom prst="straightConnector1">
            <a:avLst/>
          </a:prstGeom>
          <a:noFill/>
          <a:ln w="9525">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46102" name="直接连接符 28">
            <a:extLst>
              <a:ext uri="{FF2B5EF4-FFF2-40B4-BE49-F238E27FC236}">
                <a16:creationId xmlns:a16="http://schemas.microsoft.com/office/drawing/2014/main" id="{8B4703F7-9615-4A51-92DF-51C6DC1383AA}"/>
              </a:ext>
            </a:extLst>
          </p:cNvPr>
          <p:cNvCxnSpPr>
            <a:cxnSpLocks noChangeShapeType="1"/>
            <a:endCxn id="46095" idx="2"/>
          </p:cNvCxnSpPr>
          <p:nvPr/>
        </p:nvCxnSpPr>
        <p:spPr bwMode="auto">
          <a:xfrm rot="16200000" flipV="1">
            <a:off x="5878513" y="4900613"/>
            <a:ext cx="1800225" cy="158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4F6B36C1-157E-4567-8E73-EA1BFF79933B}"/>
              </a:ext>
            </a:extLst>
          </p:cNvPr>
          <p:cNvSpPr>
            <a:spLocks noGrp="1" noChangeArrowheads="1"/>
          </p:cNvSpPr>
          <p:nvPr>
            <p:ph type="title"/>
          </p:nvPr>
        </p:nvSpPr>
        <p:spPr/>
        <p:txBody>
          <a:bodyPr/>
          <a:lstStyle/>
          <a:p>
            <a:pPr eaLnBrk="1" hangingPunct="1"/>
            <a:r>
              <a:rPr lang="en-US" altLang="zh-CN" sz="3600"/>
              <a:t>1.1  </a:t>
            </a:r>
            <a:r>
              <a:rPr lang="zh-CN" altLang="en-US" sz="3600"/>
              <a:t>数据库系统概述</a:t>
            </a:r>
          </a:p>
        </p:txBody>
      </p:sp>
      <p:sp>
        <p:nvSpPr>
          <p:cNvPr id="47107" name="Rectangle 3">
            <a:extLst>
              <a:ext uri="{FF2B5EF4-FFF2-40B4-BE49-F238E27FC236}">
                <a16:creationId xmlns:a16="http://schemas.microsoft.com/office/drawing/2014/main" id="{AE644A14-7D20-4D63-BAD4-DBE663957BDF}"/>
              </a:ext>
            </a:extLst>
          </p:cNvPr>
          <p:cNvSpPr>
            <a:spLocks noGrp="1" noChangeArrowheads="1"/>
          </p:cNvSpPr>
          <p:nvPr>
            <p:ph idx="1"/>
          </p:nvPr>
        </p:nvSpPr>
        <p:spPr/>
        <p:txBody>
          <a:bodyPr/>
          <a:lstStyle/>
          <a:p>
            <a:pPr lvl="1" eaLnBrk="1" hangingPunct="1">
              <a:lnSpc>
                <a:spcPct val="140000"/>
              </a:lnSpc>
              <a:buFont typeface="Wingdings" panose="05000000000000000000" pitchFamily="2" charset="2"/>
              <a:buNone/>
            </a:pPr>
            <a:r>
              <a:rPr lang="en-US" altLang="zh-CN" sz="2800"/>
              <a:t>    1.1.1 </a:t>
            </a:r>
            <a:r>
              <a:rPr lang="zh-CN" altLang="en-US" sz="2800"/>
              <a:t>四个基本概念</a:t>
            </a:r>
          </a:p>
          <a:p>
            <a:pPr lvl="1" eaLnBrk="1" hangingPunct="1">
              <a:lnSpc>
                <a:spcPct val="140000"/>
              </a:lnSpc>
              <a:buFont typeface="Wingdings" panose="05000000000000000000" pitchFamily="2" charset="2"/>
              <a:buNone/>
            </a:pPr>
            <a:r>
              <a:rPr lang="zh-CN" altLang="en-US" sz="2800">
                <a:solidFill>
                  <a:srgbClr val="00B050"/>
                </a:solidFill>
              </a:rPr>
              <a:t>    </a:t>
            </a:r>
            <a:r>
              <a:rPr lang="en-US" altLang="zh-CN" sz="2800">
                <a:solidFill>
                  <a:srgbClr val="00B050"/>
                </a:solidFill>
              </a:rPr>
              <a:t>1.1.2 </a:t>
            </a:r>
            <a:r>
              <a:rPr lang="zh-CN" altLang="en-US" sz="2800">
                <a:solidFill>
                  <a:srgbClr val="00B050"/>
                </a:solidFill>
              </a:rPr>
              <a:t>数据管理技术的产生和发展</a:t>
            </a:r>
          </a:p>
          <a:p>
            <a:pPr lvl="1" eaLnBrk="1" hangingPunct="1">
              <a:lnSpc>
                <a:spcPct val="140000"/>
              </a:lnSpc>
              <a:buFont typeface="Wingdings" panose="05000000000000000000" pitchFamily="2" charset="2"/>
              <a:buNone/>
            </a:pPr>
            <a:r>
              <a:rPr lang="zh-CN" altLang="en-US" sz="2800"/>
              <a:t>    </a:t>
            </a:r>
            <a:r>
              <a:rPr lang="en-US" altLang="zh-CN" sz="2800"/>
              <a:t>1.1.3 </a:t>
            </a:r>
            <a:r>
              <a:rPr lang="zh-CN" altLang="en-US" sz="2800"/>
              <a:t>数据库系统的特点 </a:t>
            </a:r>
            <a:endParaRPr lang="zh-CN" altLang="en-US" sz="3200">
              <a:solidFill>
                <a:schemeClr val="hlink"/>
              </a:solidFill>
            </a:endParaRPr>
          </a:p>
          <a:p>
            <a:pPr eaLnBrk="1" hangingPunct="1"/>
            <a:endParaRPr lang="en-US" altLang="zh-CN"/>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a:extLst>
              <a:ext uri="{FF2B5EF4-FFF2-40B4-BE49-F238E27FC236}">
                <a16:creationId xmlns:a16="http://schemas.microsoft.com/office/drawing/2014/main" id="{DD45AACA-9B70-4E2B-9298-5FA0E194D473}"/>
              </a:ext>
            </a:extLst>
          </p:cNvPr>
          <p:cNvSpPr>
            <a:spLocks noGrp="1" noChangeArrowheads="1"/>
          </p:cNvSpPr>
          <p:nvPr>
            <p:ph type="title"/>
          </p:nvPr>
        </p:nvSpPr>
        <p:spPr/>
        <p:txBody>
          <a:bodyPr/>
          <a:lstStyle/>
          <a:p>
            <a:pPr eaLnBrk="1" hangingPunct="1"/>
            <a:r>
              <a:rPr lang="zh-CN" altLang="en-US" sz="3600"/>
              <a:t>数据管理技术的产生和发展</a:t>
            </a:r>
          </a:p>
        </p:txBody>
      </p:sp>
      <p:sp>
        <p:nvSpPr>
          <p:cNvPr id="49155" name="Rectangle 3">
            <a:extLst>
              <a:ext uri="{FF2B5EF4-FFF2-40B4-BE49-F238E27FC236}">
                <a16:creationId xmlns:a16="http://schemas.microsoft.com/office/drawing/2014/main" id="{AD5EFF9F-0B4B-4E4F-9F0F-DF743D4C9229}"/>
              </a:ext>
            </a:extLst>
          </p:cNvPr>
          <p:cNvSpPr>
            <a:spLocks noGrp="1" noChangeArrowheads="1"/>
          </p:cNvSpPr>
          <p:nvPr>
            <p:ph idx="1"/>
          </p:nvPr>
        </p:nvSpPr>
        <p:spPr>
          <a:xfrm>
            <a:off x="762000" y="1098550"/>
            <a:ext cx="7772400" cy="5024438"/>
          </a:xfrm>
        </p:spPr>
        <p:txBody>
          <a:bodyPr/>
          <a:lstStyle/>
          <a:p>
            <a:pPr algn="just" eaLnBrk="1" hangingPunct="1"/>
            <a:endParaRPr lang="zh-CN" altLang="en-US" dirty="0"/>
          </a:p>
          <a:p>
            <a:pPr algn="just" eaLnBrk="1" hangingPunct="1"/>
            <a:endParaRPr lang="zh-CN" altLang="en-US" dirty="0"/>
          </a:p>
          <a:p>
            <a:pPr algn="just" eaLnBrk="1" hangingPunct="1"/>
            <a:r>
              <a:rPr lang="zh-CN" altLang="en-US" dirty="0"/>
              <a:t>什么是数据管理</a:t>
            </a:r>
          </a:p>
          <a:p>
            <a:pPr lvl="1" algn="just" eaLnBrk="1" hangingPunct="1">
              <a:lnSpc>
                <a:spcPct val="150000"/>
              </a:lnSpc>
            </a:pPr>
            <a:r>
              <a:rPr lang="zh-CN" altLang="en-US" dirty="0"/>
              <a:t>对数据进行</a:t>
            </a:r>
            <a:r>
              <a:rPr lang="zh-CN" altLang="en-US" u="sng" dirty="0"/>
              <a:t>分类、组织、编码、存储、检索、维护</a:t>
            </a:r>
          </a:p>
          <a:p>
            <a:pPr lvl="1" algn="just" eaLnBrk="1" hangingPunct="1">
              <a:lnSpc>
                <a:spcPct val="150000"/>
              </a:lnSpc>
            </a:pPr>
            <a:r>
              <a:rPr lang="zh-CN" altLang="en-US" dirty="0"/>
              <a:t>数据处理的中心问题</a:t>
            </a:r>
          </a:p>
          <a:p>
            <a:pPr lvl="1" algn="just" eaLnBrk="1" hangingPunct="1">
              <a:lnSpc>
                <a:spcPct val="150000"/>
              </a:lnSpc>
            </a:pPr>
            <a:endParaRPr lang="zh-CN" altLang="en-US" dirty="0"/>
          </a:p>
          <a:p>
            <a:pPr algn="just" eaLnBrk="1" hangingPunct="1"/>
            <a:endParaRPr lang="zh-CN" altLang="en-US" dirty="0"/>
          </a:p>
          <a:p>
            <a:pPr algn="just" eaLnBrk="1" hangingPunct="1"/>
            <a:endParaRPr lang="en-US" altLang="zh-CN"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a:extLst>
              <a:ext uri="{FF2B5EF4-FFF2-40B4-BE49-F238E27FC236}">
                <a16:creationId xmlns:a16="http://schemas.microsoft.com/office/drawing/2014/main" id="{CED7363C-8BD9-4DBD-9277-FAABB27AF583}"/>
              </a:ext>
            </a:extLst>
          </p:cNvPr>
          <p:cNvSpPr>
            <a:spLocks noGrp="1" noChangeArrowheads="1"/>
          </p:cNvSpPr>
          <p:nvPr>
            <p:ph type="title"/>
          </p:nvPr>
        </p:nvSpPr>
        <p:spPr/>
        <p:txBody>
          <a:bodyPr/>
          <a:lstStyle/>
          <a:p>
            <a:pPr eaLnBrk="1" hangingPunct="1"/>
            <a:r>
              <a:rPr lang="zh-CN" altLang="en-US" sz="3600"/>
              <a:t>数据管理技术的产生和发展（续）</a:t>
            </a:r>
            <a:endParaRPr lang="en-US" altLang="zh-CN" sz="3600"/>
          </a:p>
        </p:txBody>
      </p:sp>
      <p:sp>
        <p:nvSpPr>
          <p:cNvPr id="51203" name="Rectangle 3">
            <a:extLst>
              <a:ext uri="{FF2B5EF4-FFF2-40B4-BE49-F238E27FC236}">
                <a16:creationId xmlns:a16="http://schemas.microsoft.com/office/drawing/2014/main" id="{FD63DDE1-773E-4034-B8E7-E7CA83F0FEF4}"/>
              </a:ext>
            </a:extLst>
          </p:cNvPr>
          <p:cNvSpPr>
            <a:spLocks noGrp="1" noChangeArrowheads="1"/>
          </p:cNvSpPr>
          <p:nvPr>
            <p:ph idx="1"/>
          </p:nvPr>
        </p:nvSpPr>
        <p:spPr>
          <a:xfrm>
            <a:off x="685800" y="1341438"/>
            <a:ext cx="7234238" cy="4538662"/>
          </a:xfrm>
        </p:spPr>
        <p:txBody>
          <a:bodyPr/>
          <a:lstStyle/>
          <a:p>
            <a:pPr lvl="1" algn="just" eaLnBrk="1" hangingPunct="1">
              <a:lnSpc>
                <a:spcPct val="150000"/>
              </a:lnSpc>
            </a:pPr>
            <a:endParaRPr lang="zh-CN" altLang="en-US" sz="2800"/>
          </a:p>
          <a:p>
            <a:pPr algn="just" eaLnBrk="1" hangingPunct="1"/>
            <a:r>
              <a:rPr lang="zh-CN" altLang="en-US">
                <a:sym typeface="Arial" panose="020B0604020202020204" pitchFamily="34" charset="0"/>
              </a:rPr>
              <a:t>数据管理技术的发展过程</a:t>
            </a:r>
            <a:endParaRPr lang="zh-CN" altLang="en-US"/>
          </a:p>
          <a:p>
            <a:pPr lvl="1" algn="just" eaLnBrk="1" hangingPunct="1">
              <a:lnSpc>
                <a:spcPct val="160000"/>
              </a:lnSpc>
            </a:pPr>
            <a:r>
              <a:rPr lang="zh-CN" altLang="en-US" sz="2000">
                <a:sym typeface="Arial" panose="020B0604020202020204" pitchFamily="34" charset="0"/>
              </a:rPr>
              <a:t>人工管理阶段</a:t>
            </a:r>
            <a:r>
              <a:rPr lang="en-US" altLang="zh-CN" sz="2000">
                <a:sym typeface="Arial" panose="020B0604020202020204" pitchFamily="34" charset="0"/>
              </a:rPr>
              <a:t>	</a:t>
            </a:r>
            <a:r>
              <a:rPr lang="zh-CN" altLang="en-US" sz="2000">
                <a:sym typeface="Arial" panose="020B0604020202020204" pitchFamily="34" charset="0"/>
              </a:rPr>
              <a:t>（</a:t>
            </a:r>
            <a:r>
              <a:rPr lang="en-US" altLang="zh-CN" sz="2000">
                <a:sym typeface="Arial" panose="020B0604020202020204" pitchFamily="34" charset="0"/>
              </a:rPr>
              <a:t>20</a:t>
            </a:r>
            <a:r>
              <a:rPr lang="zh-CN" altLang="en-US" sz="2000">
                <a:sym typeface="Arial" panose="020B0604020202020204" pitchFamily="34" charset="0"/>
              </a:rPr>
              <a:t>世纪</a:t>
            </a:r>
            <a:r>
              <a:rPr lang="en-US" altLang="zh-CN" sz="2000">
                <a:sym typeface="Arial" panose="020B0604020202020204" pitchFamily="34" charset="0"/>
              </a:rPr>
              <a:t>50</a:t>
            </a:r>
            <a:r>
              <a:rPr lang="zh-CN" altLang="en-US" sz="2000">
                <a:sym typeface="Arial" panose="020B0604020202020204" pitchFamily="34" charset="0"/>
              </a:rPr>
              <a:t>年代中之前）</a:t>
            </a:r>
            <a:endParaRPr lang="en-US" altLang="zh-CN" sz="2000"/>
          </a:p>
          <a:p>
            <a:pPr lvl="1" algn="just" eaLnBrk="1" hangingPunct="1">
              <a:lnSpc>
                <a:spcPct val="160000"/>
              </a:lnSpc>
            </a:pPr>
            <a:r>
              <a:rPr lang="zh-CN" altLang="en-US" sz="2000">
                <a:sym typeface="Arial" panose="020B0604020202020204" pitchFamily="34" charset="0"/>
              </a:rPr>
              <a:t>文件系统阶段</a:t>
            </a:r>
            <a:r>
              <a:rPr lang="en-US" altLang="zh-CN" sz="2000">
                <a:sym typeface="Arial" panose="020B0604020202020204" pitchFamily="34" charset="0"/>
              </a:rPr>
              <a:t>	</a:t>
            </a:r>
            <a:r>
              <a:rPr lang="zh-CN" altLang="en-US" sz="2000">
                <a:sym typeface="Arial" panose="020B0604020202020204" pitchFamily="34" charset="0"/>
              </a:rPr>
              <a:t>（</a:t>
            </a:r>
            <a:r>
              <a:rPr lang="en-US" altLang="zh-CN" sz="2000">
                <a:sym typeface="Arial" panose="020B0604020202020204" pitchFamily="34" charset="0"/>
              </a:rPr>
              <a:t>20</a:t>
            </a:r>
            <a:r>
              <a:rPr lang="zh-CN" altLang="en-US" sz="2000">
                <a:sym typeface="Arial" panose="020B0604020202020204" pitchFamily="34" charset="0"/>
              </a:rPr>
              <a:t>世纪</a:t>
            </a:r>
            <a:r>
              <a:rPr lang="en-US" altLang="zh-CN" sz="2000">
                <a:sym typeface="Arial" panose="020B0604020202020204" pitchFamily="34" charset="0"/>
              </a:rPr>
              <a:t>50</a:t>
            </a:r>
            <a:r>
              <a:rPr lang="zh-CN" altLang="en-US" sz="2000">
                <a:sym typeface="Arial" panose="020B0604020202020204" pitchFamily="34" charset="0"/>
              </a:rPr>
              <a:t>年代末</a:t>
            </a:r>
            <a:r>
              <a:rPr lang="en-US" altLang="zh-CN" sz="2000">
                <a:sym typeface="Arial" panose="020B0604020202020204" pitchFamily="34" charset="0"/>
              </a:rPr>
              <a:t>--60</a:t>
            </a:r>
            <a:r>
              <a:rPr lang="zh-CN" altLang="en-US" sz="2000">
                <a:sym typeface="Arial" panose="020B0604020202020204" pitchFamily="34" charset="0"/>
              </a:rPr>
              <a:t>年代中）</a:t>
            </a:r>
            <a:endParaRPr lang="en-US" altLang="zh-CN" sz="2000"/>
          </a:p>
          <a:p>
            <a:pPr lvl="1" algn="just" eaLnBrk="1" hangingPunct="1">
              <a:lnSpc>
                <a:spcPct val="160000"/>
              </a:lnSpc>
            </a:pPr>
            <a:r>
              <a:rPr lang="zh-CN" altLang="en-US" sz="2000">
                <a:sym typeface="Arial" panose="020B0604020202020204" pitchFamily="34" charset="0"/>
              </a:rPr>
              <a:t>数据库系统阶段</a:t>
            </a:r>
            <a:r>
              <a:rPr lang="en-US" altLang="zh-CN" sz="2000">
                <a:sym typeface="Arial" panose="020B0604020202020204" pitchFamily="34" charset="0"/>
              </a:rPr>
              <a:t>	</a:t>
            </a:r>
            <a:r>
              <a:rPr lang="zh-CN" altLang="en-US" sz="2000">
                <a:sym typeface="Arial" panose="020B0604020202020204" pitchFamily="34" charset="0"/>
              </a:rPr>
              <a:t>（</a:t>
            </a:r>
            <a:r>
              <a:rPr lang="en-US" altLang="zh-CN" sz="2000">
                <a:sym typeface="Arial" panose="020B0604020202020204" pitchFamily="34" charset="0"/>
              </a:rPr>
              <a:t>20</a:t>
            </a:r>
            <a:r>
              <a:rPr lang="zh-CN" altLang="en-US" sz="2000">
                <a:sym typeface="Arial" panose="020B0604020202020204" pitchFamily="34" charset="0"/>
              </a:rPr>
              <a:t>世纪</a:t>
            </a:r>
            <a:r>
              <a:rPr lang="en-US" altLang="zh-CN" sz="2000">
                <a:sym typeface="Arial" panose="020B0604020202020204" pitchFamily="34" charset="0"/>
              </a:rPr>
              <a:t>60</a:t>
            </a:r>
            <a:r>
              <a:rPr lang="zh-CN" altLang="en-US" sz="2000">
                <a:sym typeface="Arial" panose="020B0604020202020204" pitchFamily="34" charset="0"/>
              </a:rPr>
              <a:t>年代末</a:t>
            </a:r>
            <a:r>
              <a:rPr lang="en-US" altLang="zh-CN" sz="2000">
                <a:sym typeface="Arial" panose="020B0604020202020204" pitchFamily="34" charset="0"/>
              </a:rPr>
              <a:t>--</a:t>
            </a:r>
            <a:r>
              <a:rPr lang="zh-CN" altLang="en-US" sz="2000">
                <a:sym typeface="Arial" panose="020B0604020202020204" pitchFamily="34" charset="0"/>
              </a:rPr>
              <a:t>现在）</a:t>
            </a:r>
            <a:endParaRPr lang="en-US" altLang="zh-CN" sz="2000"/>
          </a:p>
          <a:p>
            <a:pPr algn="just" eaLnBrk="1" hangingPunct="1"/>
            <a:endParaRPr lang="en-US" altLang="zh-CN"/>
          </a:p>
          <a:p>
            <a:pPr algn="just" eaLnBrk="1" hangingPunct="1"/>
            <a:endParaRPr lang="zh-CN" alt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a:extLst>
              <a:ext uri="{FF2B5EF4-FFF2-40B4-BE49-F238E27FC236}">
                <a16:creationId xmlns:a16="http://schemas.microsoft.com/office/drawing/2014/main" id="{9A42EB4D-27B7-4AAF-98FB-D2AAB345AB26}"/>
              </a:ext>
            </a:extLst>
          </p:cNvPr>
          <p:cNvSpPr>
            <a:spLocks noGrp="1" noChangeArrowheads="1"/>
          </p:cNvSpPr>
          <p:nvPr>
            <p:ph type="title"/>
          </p:nvPr>
        </p:nvSpPr>
        <p:spPr/>
        <p:txBody>
          <a:bodyPr/>
          <a:lstStyle/>
          <a:p>
            <a:pPr eaLnBrk="1" hangingPunct="1"/>
            <a:r>
              <a:rPr lang="zh-CN" altLang="en-US" sz="3600"/>
              <a:t>三个阶段的比较</a:t>
            </a:r>
          </a:p>
        </p:txBody>
      </p:sp>
      <p:sp>
        <p:nvSpPr>
          <p:cNvPr id="53251" name="Rectangle 3">
            <a:extLst>
              <a:ext uri="{FF2B5EF4-FFF2-40B4-BE49-F238E27FC236}">
                <a16:creationId xmlns:a16="http://schemas.microsoft.com/office/drawing/2014/main" id="{C774B443-E586-4115-8CAA-765D3475C35D}"/>
              </a:ext>
            </a:extLst>
          </p:cNvPr>
          <p:cNvSpPr>
            <a:spLocks noGrp="1" noChangeArrowheads="1"/>
          </p:cNvSpPr>
          <p:nvPr>
            <p:ph idx="1"/>
          </p:nvPr>
        </p:nvSpPr>
        <p:spPr>
          <a:xfrm>
            <a:off x="555625" y="1098550"/>
            <a:ext cx="6896100" cy="5226050"/>
          </a:xfrm>
        </p:spPr>
        <p:txBody>
          <a:bodyPr/>
          <a:lstStyle/>
          <a:p>
            <a:pPr eaLnBrk="1" hangingPunct="1">
              <a:lnSpc>
                <a:spcPct val="130000"/>
              </a:lnSpc>
            </a:pPr>
            <a:endParaRPr lang="zh-CN" altLang="en-US"/>
          </a:p>
          <a:p>
            <a:pPr lvl="1" eaLnBrk="1" hangingPunct="1"/>
            <a:endParaRPr lang="en-US" altLang="zh-CN"/>
          </a:p>
        </p:txBody>
      </p:sp>
      <p:pic>
        <p:nvPicPr>
          <p:cNvPr id="53252" name="图片 1" descr="wiskenzi2">
            <a:extLst>
              <a:ext uri="{FF2B5EF4-FFF2-40B4-BE49-F238E27FC236}">
                <a16:creationId xmlns:a16="http://schemas.microsoft.com/office/drawing/2014/main" id="{7383A5C7-011C-4FF6-A36A-C3C4F15FF9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6013" y="1339850"/>
            <a:ext cx="7042150" cy="435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2">
            <a:extLst>
              <a:ext uri="{FF2B5EF4-FFF2-40B4-BE49-F238E27FC236}">
                <a16:creationId xmlns:a16="http://schemas.microsoft.com/office/drawing/2014/main" id="{536D0498-314F-4D82-8AD8-C7767EB9DA33}"/>
              </a:ext>
            </a:extLst>
          </p:cNvPr>
          <p:cNvSpPr>
            <a:spLocks noGrp="1" noChangeArrowheads="1"/>
          </p:cNvSpPr>
          <p:nvPr>
            <p:ph type="title"/>
            <p:custDataLst>
              <p:tags r:id="rId2"/>
            </p:custDataLst>
          </p:nvPr>
        </p:nvSpPr>
        <p:spPr/>
        <p:txBody>
          <a:bodyPr lIns="68580" tIns="34290" rIns="68580" bIns="34290"/>
          <a:lstStyle/>
          <a:p>
            <a:r>
              <a:rPr lang="zh-CN" altLang="en-US"/>
              <a:t>数据库在日常生活中的应用</a:t>
            </a:r>
          </a:p>
        </p:txBody>
      </p:sp>
      <p:sp>
        <p:nvSpPr>
          <p:cNvPr id="9219" name="内容占位符 13">
            <a:extLst>
              <a:ext uri="{FF2B5EF4-FFF2-40B4-BE49-F238E27FC236}">
                <a16:creationId xmlns:a16="http://schemas.microsoft.com/office/drawing/2014/main" id="{16165CBE-4214-4041-824E-1EE858212846}"/>
              </a:ext>
            </a:extLst>
          </p:cNvPr>
          <p:cNvSpPr>
            <a:spLocks noGrp="1" noChangeArrowheads="1"/>
          </p:cNvSpPr>
          <p:nvPr>
            <p:ph idx="1"/>
            <p:custDataLst>
              <p:tags r:id="rId3"/>
            </p:custDataLst>
          </p:nvPr>
        </p:nvSpPr>
        <p:spPr>
          <a:xfrm>
            <a:off x="923925" y="1700808"/>
            <a:ext cx="2435225" cy="3548063"/>
          </a:xfrm>
        </p:spPr>
        <p:txBody>
          <a:bodyPr/>
          <a:lstStyle/>
          <a:p>
            <a:pPr algn="just">
              <a:lnSpc>
                <a:spcPct val="120000"/>
              </a:lnSpc>
              <a:buFont typeface="Wingdings" panose="05000000000000000000" pitchFamily="2" charset="2"/>
              <a:buChar char=""/>
            </a:pPr>
            <a:r>
              <a:rPr lang="zh-CN" altLang="en-US" dirty="0"/>
              <a:t>选课系统</a:t>
            </a:r>
          </a:p>
          <a:p>
            <a:pPr algn="just">
              <a:lnSpc>
                <a:spcPct val="120000"/>
              </a:lnSpc>
              <a:buFont typeface="Wingdings" panose="05000000000000000000" pitchFamily="2" charset="2"/>
              <a:buChar char=""/>
            </a:pPr>
            <a:r>
              <a:rPr lang="zh-CN" altLang="en-US" dirty="0"/>
              <a:t>银行</a:t>
            </a:r>
          </a:p>
          <a:p>
            <a:pPr algn="just">
              <a:lnSpc>
                <a:spcPct val="120000"/>
              </a:lnSpc>
              <a:buFont typeface="Wingdings" panose="05000000000000000000" pitchFamily="2" charset="2"/>
              <a:buChar char=""/>
            </a:pPr>
            <a:r>
              <a:rPr lang="zh-CN" altLang="zh-CN" dirty="0"/>
              <a:t>火车</a:t>
            </a:r>
            <a:r>
              <a:rPr lang="zh-CN" altLang="en-US" dirty="0"/>
              <a:t>购票</a:t>
            </a:r>
          </a:p>
          <a:p>
            <a:pPr algn="just">
              <a:lnSpc>
                <a:spcPct val="120000"/>
              </a:lnSpc>
              <a:buFont typeface="Wingdings" panose="05000000000000000000" pitchFamily="2" charset="2"/>
              <a:buChar char=""/>
            </a:pPr>
            <a:r>
              <a:rPr lang="zh-CN" altLang="en-US" dirty="0"/>
              <a:t>网络购物</a:t>
            </a:r>
          </a:p>
          <a:p>
            <a:pPr algn="just">
              <a:lnSpc>
                <a:spcPct val="120000"/>
              </a:lnSpc>
              <a:buFont typeface="Wingdings" panose="05000000000000000000" pitchFamily="2" charset="2"/>
              <a:buChar char=""/>
            </a:pPr>
            <a:r>
              <a:rPr lang="zh-CN" altLang="en-US" dirty="0"/>
              <a:t>校园一卡通</a:t>
            </a:r>
          </a:p>
          <a:p>
            <a:pPr algn="just">
              <a:lnSpc>
                <a:spcPct val="120000"/>
              </a:lnSpc>
              <a:buFont typeface="Wingdings" panose="05000000000000000000" pitchFamily="2" charset="2"/>
              <a:buChar char=""/>
            </a:pPr>
            <a:r>
              <a:rPr lang="zh-CN" altLang="en-US" dirty="0"/>
              <a:t>图书管理</a:t>
            </a:r>
          </a:p>
        </p:txBody>
      </p:sp>
      <p:pic>
        <p:nvPicPr>
          <p:cNvPr id="9220" name="图片 14" descr="ul1284-3535">
            <a:extLst>
              <a:ext uri="{FF2B5EF4-FFF2-40B4-BE49-F238E27FC236}">
                <a16:creationId xmlns:a16="http://schemas.microsoft.com/office/drawing/2014/main" id="{7CEFC560-030F-4546-A851-45605414A43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33775" y="1700808"/>
            <a:ext cx="4730750" cy="3548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1026">
            <a:extLst>
              <a:ext uri="{FF2B5EF4-FFF2-40B4-BE49-F238E27FC236}">
                <a16:creationId xmlns:a16="http://schemas.microsoft.com/office/drawing/2014/main" id="{2FF98046-4F7A-4556-B660-49D32A58A0E2}"/>
              </a:ext>
            </a:extLst>
          </p:cNvPr>
          <p:cNvSpPr>
            <a:spLocks noGrp="1" noChangeArrowheads="1"/>
          </p:cNvSpPr>
          <p:nvPr>
            <p:ph type="title"/>
          </p:nvPr>
        </p:nvSpPr>
        <p:spPr/>
        <p:txBody>
          <a:bodyPr/>
          <a:lstStyle/>
          <a:p>
            <a:pPr eaLnBrk="1" hangingPunct="1"/>
            <a:r>
              <a:rPr lang="en-US" altLang="zh-CN" sz="3600"/>
              <a:t>1.1  </a:t>
            </a:r>
            <a:r>
              <a:rPr lang="zh-CN" altLang="en-US" sz="3600"/>
              <a:t>数据库系统概述</a:t>
            </a:r>
          </a:p>
        </p:txBody>
      </p:sp>
      <p:sp>
        <p:nvSpPr>
          <p:cNvPr id="55299" name="Rectangle 1027">
            <a:extLst>
              <a:ext uri="{FF2B5EF4-FFF2-40B4-BE49-F238E27FC236}">
                <a16:creationId xmlns:a16="http://schemas.microsoft.com/office/drawing/2014/main" id="{7C664C20-2B40-4EB4-9218-8A2378620E2D}"/>
              </a:ext>
            </a:extLst>
          </p:cNvPr>
          <p:cNvSpPr>
            <a:spLocks noGrp="1" noChangeArrowheads="1"/>
          </p:cNvSpPr>
          <p:nvPr>
            <p:ph idx="1"/>
          </p:nvPr>
        </p:nvSpPr>
        <p:spPr/>
        <p:txBody>
          <a:bodyPr/>
          <a:lstStyle/>
          <a:p>
            <a:pPr lvl="1" eaLnBrk="1" hangingPunct="1">
              <a:lnSpc>
                <a:spcPct val="140000"/>
              </a:lnSpc>
              <a:buFont typeface="Wingdings" panose="05000000000000000000" pitchFamily="2" charset="2"/>
              <a:buNone/>
            </a:pPr>
            <a:r>
              <a:rPr lang="en-US" altLang="zh-CN" sz="2800"/>
              <a:t>    1.1.1 </a:t>
            </a:r>
            <a:r>
              <a:rPr lang="zh-CN" altLang="en-US" sz="2800"/>
              <a:t>四个基本概念</a:t>
            </a:r>
          </a:p>
          <a:p>
            <a:pPr lvl="1" eaLnBrk="1" hangingPunct="1">
              <a:lnSpc>
                <a:spcPct val="140000"/>
              </a:lnSpc>
              <a:buFont typeface="Wingdings" panose="05000000000000000000" pitchFamily="2" charset="2"/>
              <a:buNone/>
            </a:pPr>
            <a:r>
              <a:rPr lang="zh-CN" altLang="en-US" sz="2800"/>
              <a:t>    </a:t>
            </a:r>
            <a:r>
              <a:rPr lang="en-US" altLang="zh-CN" sz="2800"/>
              <a:t>1.1.2 </a:t>
            </a:r>
            <a:r>
              <a:rPr lang="zh-CN" altLang="en-US" sz="2800"/>
              <a:t>数据管理技术的产生和发展</a:t>
            </a:r>
          </a:p>
          <a:p>
            <a:pPr lvl="1" eaLnBrk="1" hangingPunct="1">
              <a:lnSpc>
                <a:spcPct val="140000"/>
              </a:lnSpc>
              <a:buFont typeface="Wingdings" panose="05000000000000000000" pitchFamily="2" charset="2"/>
              <a:buNone/>
            </a:pPr>
            <a:r>
              <a:rPr lang="zh-CN" altLang="en-US" sz="2800">
                <a:solidFill>
                  <a:srgbClr val="00B050"/>
                </a:solidFill>
              </a:rPr>
              <a:t>    </a:t>
            </a:r>
            <a:r>
              <a:rPr lang="en-US" altLang="zh-CN" sz="2800">
                <a:solidFill>
                  <a:srgbClr val="00B050"/>
                </a:solidFill>
              </a:rPr>
              <a:t>1.1.3 </a:t>
            </a:r>
            <a:r>
              <a:rPr lang="zh-CN" altLang="en-US" sz="2800">
                <a:solidFill>
                  <a:srgbClr val="00B050"/>
                </a:solidFill>
              </a:rPr>
              <a:t>数据库系统的特点 </a:t>
            </a:r>
          </a:p>
          <a:p>
            <a:pPr eaLnBrk="1" hangingPunct="1"/>
            <a:endParaRPr lang="en-US" altLang="zh-CN">
              <a:solidFill>
                <a:srgbClr val="70BB2B"/>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1026">
            <a:extLst>
              <a:ext uri="{FF2B5EF4-FFF2-40B4-BE49-F238E27FC236}">
                <a16:creationId xmlns:a16="http://schemas.microsoft.com/office/drawing/2014/main" id="{FA9750F0-19AB-4FF2-808C-AECD05801042}"/>
              </a:ext>
            </a:extLst>
          </p:cNvPr>
          <p:cNvSpPr>
            <a:spLocks noGrp="1" noChangeArrowheads="1"/>
          </p:cNvSpPr>
          <p:nvPr>
            <p:ph type="title"/>
          </p:nvPr>
        </p:nvSpPr>
        <p:spPr/>
        <p:txBody>
          <a:bodyPr/>
          <a:lstStyle/>
          <a:p>
            <a:pPr eaLnBrk="1" hangingPunct="1"/>
            <a:r>
              <a:rPr lang="en-US" altLang="zh-CN" sz="3600"/>
              <a:t>1.1.3  </a:t>
            </a:r>
            <a:r>
              <a:rPr lang="zh-CN" altLang="en-US" sz="3600"/>
              <a:t>数据库系统的特点</a:t>
            </a:r>
          </a:p>
        </p:txBody>
      </p:sp>
      <p:sp>
        <p:nvSpPr>
          <p:cNvPr id="57347" name="Rectangle 1027">
            <a:extLst>
              <a:ext uri="{FF2B5EF4-FFF2-40B4-BE49-F238E27FC236}">
                <a16:creationId xmlns:a16="http://schemas.microsoft.com/office/drawing/2014/main" id="{8F921F48-6908-4A45-B7E5-B3797D527C1E}"/>
              </a:ext>
            </a:extLst>
          </p:cNvPr>
          <p:cNvSpPr>
            <a:spLocks noGrp="1" noChangeArrowheads="1"/>
          </p:cNvSpPr>
          <p:nvPr>
            <p:ph idx="1"/>
          </p:nvPr>
        </p:nvSpPr>
        <p:spPr>
          <a:xfrm>
            <a:off x="755650" y="1412875"/>
            <a:ext cx="7931150" cy="4495800"/>
          </a:xfrm>
        </p:spPr>
        <p:txBody>
          <a:bodyPr/>
          <a:lstStyle/>
          <a:p>
            <a:pPr eaLnBrk="1" hangingPunct="1">
              <a:lnSpc>
                <a:spcPct val="160000"/>
              </a:lnSpc>
            </a:pPr>
            <a:r>
              <a:rPr lang="zh-CN" altLang="en-US" dirty="0"/>
              <a:t>数据结构化</a:t>
            </a:r>
          </a:p>
          <a:p>
            <a:pPr eaLnBrk="1" hangingPunct="1">
              <a:lnSpc>
                <a:spcPct val="160000"/>
              </a:lnSpc>
            </a:pPr>
            <a:r>
              <a:rPr lang="zh-CN" altLang="en-US" dirty="0"/>
              <a:t>数据的共享性高，冗余度低且易扩充</a:t>
            </a:r>
          </a:p>
          <a:p>
            <a:pPr eaLnBrk="1" hangingPunct="1">
              <a:lnSpc>
                <a:spcPct val="160000"/>
              </a:lnSpc>
            </a:pPr>
            <a:r>
              <a:rPr lang="zh-CN" altLang="en-US" dirty="0"/>
              <a:t>数据独立性高</a:t>
            </a:r>
          </a:p>
          <a:p>
            <a:pPr eaLnBrk="1" hangingPunct="1">
              <a:lnSpc>
                <a:spcPct val="160000"/>
              </a:lnSpc>
            </a:pPr>
            <a:r>
              <a:rPr lang="zh-CN" altLang="en-US" dirty="0"/>
              <a:t>数据由</a:t>
            </a:r>
            <a:r>
              <a:rPr lang="en-US" altLang="zh-CN" dirty="0"/>
              <a:t>DBMS</a:t>
            </a:r>
            <a:r>
              <a:rPr lang="zh-CN" altLang="en-US" dirty="0"/>
              <a:t>统一管理和控制</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a:extLst>
              <a:ext uri="{FF2B5EF4-FFF2-40B4-BE49-F238E27FC236}">
                <a16:creationId xmlns:a16="http://schemas.microsoft.com/office/drawing/2014/main" id="{CB898561-17A7-4D55-AD53-B635CAC3E232}"/>
              </a:ext>
            </a:extLst>
          </p:cNvPr>
          <p:cNvSpPr>
            <a:spLocks noGrp="1" noChangeArrowheads="1"/>
          </p:cNvSpPr>
          <p:nvPr>
            <p:ph type="title"/>
          </p:nvPr>
        </p:nvSpPr>
        <p:spPr/>
        <p:txBody>
          <a:bodyPr/>
          <a:lstStyle/>
          <a:p>
            <a:pPr eaLnBrk="1" hangingPunct="1"/>
            <a:r>
              <a:rPr lang="zh-CN" altLang="en-US" sz="3600"/>
              <a:t>数据结构化</a:t>
            </a:r>
          </a:p>
        </p:txBody>
      </p:sp>
      <p:sp>
        <p:nvSpPr>
          <p:cNvPr id="58371" name="Rectangle 3">
            <a:extLst>
              <a:ext uri="{FF2B5EF4-FFF2-40B4-BE49-F238E27FC236}">
                <a16:creationId xmlns:a16="http://schemas.microsoft.com/office/drawing/2014/main" id="{18F1033C-5B83-42DE-B946-EF1964F5FC28}"/>
              </a:ext>
            </a:extLst>
          </p:cNvPr>
          <p:cNvSpPr>
            <a:spLocks noGrp="1" noChangeArrowheads="1"/>
          </p:cNvSpPr>
          <p:nvPr>
            <p:ph idx="1"/>
          </p:nvPr>
        </p:nvSpPr>
        <p:spPr>
          <a:xfrm>
            <a:off x="457200" y="1196975"/>
            <a:ext cx="8229600" cy="4854575"/>
          </a:xfrm>
        </p:spPr>
        <p:txBody>
          <a:bodyPr/>
          <a:lstStyle/>
          <a:p>
            <a:pPr marL="0" indent="0" eaLnBrk="1" hangingPunct="1">
              <a:lnSpc>
                <a:spcPct val="130000"/>
              </a:lnSpc>
              <a:spcBef>
                <a:spcPct val="0"/>
              </a:spcBef>
              <a:buFont typeface="Wingdings" panose="05000000000000000000" pitchFamily="2" charset="2"/>
              <a:buNone/>
            </a:pPr>
            <a:r>
              <a:rPr lang="zh-CN" altLang="en-US" dirty="0"/>
              <a:t> </a:t>
            </a:r>
          </a:p>
          <a:p>
            <a:pPr lvl="1" eaLnBrk="1" hangingPunct="1">
              <a:lnSpc>
                <a:spcPct val="130000"/>
              </a:lnSpc>
              <a:spcBef>
                <a:spcPct val="0"/>
              </a:spcBef>
            </a:pPr>
            <a:r>
              <a:rPr lang="zh-CN" altLang="en-US" u="sng" dirty="0"/>
              <a:t>结构化</a:t>
            </a:r>
            <a:r>
              <a:rPr lang="zh-CN" altLang="en-US" dirty="0"/>
              <a:t>是指数据以结构方式存储（字段名，记录组成的二维表）；而不是以文本（无结构）、</a:t>
            </a:r>
            <a:r>
              <a:rPr lang="en-US" altLang="zh-CN" dirty="0"/>
              <a:t>HTML</a:t>
            </a:r>
            <a:r>
              <a:rPr lang="zh-CN" altLang="en-US" dirty="0"/>
              <a:t>（半结构化）等方式存储。</a:t>
            </a:r>
          </a:p>
          <a:p>
            <a:pPr lvl="1" eaLnBrk="1" hangingPunct="1">
              <a:lnSpc>
                <a:spcPct val="130000"/>
              </a:lnSpc>
              <a:spcBef>
                <a:spcPct val="0"/>
              </a:spcBef>
            </a:pPr>
            <a:endParaRPr lang="zh-CN" altLang="en-US" dirty="0"/>
          </a:p>
          <a:p>
            <a:pPr lvl="1" eaLnBrk="1" hangingPunct="1">
              <a:lnSpc>
                <a:spcPct val="130000"/>
              </a:lnSpc>
              <a:spcBef>
                <a:spcPct val="0"/>
              </a:spcBef>
            </a:pPr>
            <a:r>
              <a:rPr lang="zh-CN" altLang="en-US" dirty="0"/>
              <a:t>不仅数据内部结构化，整体是结构化的，数据之间具有联系</a:t>
            </a:r>
            <a:endParaRPr lang="en-US" altLang="zh-CN"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a:extLst>
              <a:ext uri="{FF2B5EF4-FFF2-40B4-BE49-F238E27FC236}">
                <a16:creationId xmlns:a16="http://schemas.microsoft.com/office/drawing/2014/main" id="{9E0C0F9E-6E7B-4EB9-9087-63F2BE03AE96}"/>
              </a:ext>
            </a:extLst>
          </p:cNvPr>
          <p:cNvSpPr>
            <a:spLocks noGrp="1" noChangeArrowheads="1"/>
          </p:cNvSpPr>
          <p:nvPr>
            <p:ph type="title"/>
          </p:nvPr>
        </p:nvSpPr>
        <p:spPr/>
        <p:txBody>
          <a:bodyPr/>
          <a:lstStyle/>
          <a:p>
            <a:pPr eaLnBrk="1" hangingPunct="1"/>
            <a:r>
              <a:rPr lang="zh-CN" altLang="en-US" sz="3600"/>
              <a:t>数据的共享性高，冗余度低且易扩充</a:t>
            </a:r>
          </a:p>
        </p:txBody>
      </p:sp>
      <p:sp>
        <p:nvSpPr>
          <p:cNvPr id="59395" name="Rectangle 3">
            <a:extLst>
              <a:ext uri="{FF2B5EF4-FFF2-40B4-BE49-F238E27FC236}">
                <a16:creationId xmlns:a16="http://schemas.microsoft.com/office/drawing/2014/main" id="{00BB21B2-3BF1-457D-8672-760D35A54C8E}"/>
              </a:ext>
            </a:extLst>
          </p:cNvPr>
          <p:cNvSpPr>
            <a:spLocks noGrp="1" noChangeArrowheads="1"/>
          </p:cNvSpPr>
          <p:nvPr>
            <p:ph idx="1"/>
          </p:nvPr>
        </p:nvSpPr>
        <p:spPr>
          <a:xfrm>
            <a:off x="457200" y="1695450"/>
            <a:ext cx="8289925" cy="3467100"/>
          </a:xfrm>
        </p:spPr>
        <p:txBody>
          <a:bodyPr/>
          <a:lstStyle/>
          <a:p>
            <a:pPr marL="457200" indent="-457200" eaLnBrk="1" hangingPunct="1">
              <a:lnSpc>
                <a:spcPct val="150000"/>
              </a:lnSpc>
            </a:pPr>
            <a:r>
              <a:rPr lang="zh-CN" altLang="en-US"/>
              <a:t>面向整个系统，可被多个用户和应用共享使用。</a:t>
            </a:r>
          </a:p>
          <a:p>
            <a:pPr marL="457200" indent="-457200" eaLnBrk="1" hangingPunct="1">
              <a:lnSpc>
                <a:spcPct val="150000"/>
              </a:lnSpc>
            </a:pPr>
            <a:r>
              <a:rPr lang="zh-CN" altLang="en-US"/>
              <a:t>减少数据冗余，节约存储空间</a:t>
            </a:r>
          </a:p>
          <a:p>
            <a:pPr marL="457200" indent="-457200" eaLnBrk="1" hangingPunct="1">
              <a:lnSpc>
                <a:spcPct val="150000"/>
              </a:lnSpc>
            </a:pPr>
            <a:r>
              <a:rPr lang="zh-CN" altLang="en-US"/>
              <a:t>避免数据之间的不一致性 （不相容性）</a:t>
            </a:r>
          </a:p>
          <a:p>
            <a:pPr marL="457200" indent="-457200" eaLnBrk="1" hangingPunct="1">
              <a:lnSpc>
                <a:spcPct val="150000"/>
              </a:lnSpc>
            </a:pPr>
            <a:r>
              <a:rPr lang="zh-CN" altLang="en-US"/>
              <a:t>使系统易于扩充</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a:extLst>
              <a:ext uri="{FF2B5EF4-FFF2-40B4-BE49-F238E27FC236}">
                <a16:creationId xmlns:a16="http://schemas.microsoft.com/office/drawing/2014/main" id="{0A8B41D7-C26E-45B8-8F9C-62A432069E2F}"/>
              </a:ext>
            </a:extLst>
          </p:cNvPr>
          <p:cNvSpPr>
            <a:spLocks noGrp="1" noChangeArrowheads="1"/>
          </p:cNvSpPr>
          <p:nvPr>
            <p:ph type="title"/>
          </p:nvPr>
        </p:nvSpPr>
        <p:spPr/>
        <p:txBody>
          <a:bodyPr/>
          <a:lstStyle/>
          <a:p>
            <a:pPr eaLnBrk="1" hangingPunct="1"/>
            <a:r>
              <a:rPr lang="zh-CN" altLang="en-US" sz="3600"/>
              <a:t>数据独立性高</a:t>
            </a:r>
          </a:p>
        </p:txBody>
      </p:sp>
      <p:sp>
        <p:nvSpPr>
          <p:cNvPr id="2" name="Rectangle 3">
            <a:extLst>
              <a:ext uri="{FF2B5EF4-FFF2-40B4-BE49-F238E27FC236}">
                <a16:creationId xmlns:a16="http://schemas.microsoft.com/office/drawing/2014/main" id="{C4E7492D-E5B0-4A8C-BA98-C2AA9443AC9E}"/>
              </a:ext>
            </a:extLst>
          </p:cNvPr>
          <p:cNvSpPr>
            <a:spLocks noGrp="1"/>
          </p:cNvSpPr>
          <p:nvPr>
            <p:ph idx="1"/>
          </p:nvPr>
        </p:nvSpPr>
        <p:spPr>
          <a:xfrm>
            <a:off x="457200" y="1098550"/>
            <a:ext cx="8229600" cy="5095875"/>
          </a:xfrm>
          <a:ln>
            <a:miter/>
          </a:ln>
        </p:spPr>
        <p:txBody>
          <a:bodyPr/>
          <a:lstStyle/>
          <a:p>
            <a:pPr eaLnBrk="1" hangingPunct="1">
              <a:lnSpc>
                <a:spcPct val="130000"/>
              </a:lnSpc>
              <a:spcBef>
                <a:spcPct val="0"/>
              </a:spcBef>
              <a:buSzTx/>
              <a:defRPr/>
            </a:pPr>
            <a:r>
              <a:rPr lang="zh-CN" altLang="en-US" noProof="1"/>
              <a:t>物理独立性</a:t>
            </a:r>
          </a:p>
          <a:p>
            <a:pPr lvl="1" eaLnBrk="1" hangingPunct="1">
              <a:lnSpc>
                <a:spcPct val="130000"/>
              </a:lnSpc>
              <a:spcBef>
                <a:spcPct val="0"/>
              </a:spcBef>
              <a:buSzTx/>
              <a:defRPr/>
            </a:pPr>
            <a:r>
              <a:rPr lang="zh-CN" altLang="en-US" noProof="1">
                <a:cs typeface="+mn-ea"/>
              </a:rPr>
              <a:t>指用户的</a:t>
            </a:r>
            <a:r>
              <a:rPr lang="zh-CN" altLang="en-US" noProof="1">
                <a:solidFill>
                  <a:srgbClr val="FF0000"/>
                </a:solidFill>
                <a:cs typeface="+mn-ea"/>
              </a:rPr>
              <a:t>应用程序</a:t>
            </a:r>
            <a:r>
              <a:rPr lang="zh-CN" altLang="en-US" noProof="1">
                <a:cs typeface="+mn-ea"/>
              </a:rPr>
              <a:t>与数据库中</a:t>
            </a:r>
            <a:r>
              <a:rPr lang="zh-CN" altLang="en-US" noProof="1">
                <a:solidFill>
                  <a:srgbClr val="FF0000"/>
                </a:solidFill>
                <a:cs typeface="+mn-ea"/>
              </a:rPr>
              <a:t>数据的物理存储</a:t>
            </a:r>
            <a:r>
              <a:rPr lang="zh-CN" altLang="en-US" noProof="1">
                <a:cs typeface="+mn-ea"/>
              </a:rPr>
              <a:t>是相互独立的。</a:t>
            </a:r>
          </a:p>
          <a:p>
            <a:pPr marL="457200" lvl="1" indent="0" eaLnBrk="1" hangingPunct="1">
              <a:lnSpc>
                <a:spcPct val="130000"/>
              </a:lnSpc>
              <a:spcBef>
                <a:spcPct val="0"/>
              </a:spcBef>
              <a:buSzTx/>
              <a:buFont typeface="Wingdings" panose="05000000000000000000" pitchFamily="2" charset="2"/>
              <a:buNone/>
              <a:defRPr/>
            </a:pPr>
            <a:r>
              <a:rPr lang="zh-CN" altLang="en-US" noProof="1">
                <a:cs typeface="+mn-ea"/>
              </a:rPr>
              <a:t>   即：当数据的物理存储改变了，应用程序不用改变。</a:t>
            </a:r>
          </a:p>
          <a:p>
            <a:pPr marL="457200" lvl="1" indent="0" eaLnBrk="1" hangingPunct="1">
              <a:lnSpc>
                <a:spcPct val="130000"/>
              </a:lnSpc>
              <a:spcBef>
                <a:spcPct val="0"/>
              </a:spcBef>
              <a:buSzTx/>
              <a:buFont typeface="Wingdings" panose="05000000000000000000" pitchFamily="2" charset="2"/>
              <a:buNone/>
              <a:defRPr/>
            </a:pPr>
            <a:endParaRPr lang="zh-CN" altLang="en-US" noProof="1">
              <a:cs typeface="+mn-ea"/>
            </a:endParaRPr>
          </a:p>
          <a:p>
            <a:pPr algn="just" eaLnBrk="1" hangingPunct="1">
              <a:lnSpc>
                <a:spcPct val="130000"/>
              </a:lnSpc>
              <a:spcBef>
                <a:spcPct val="0"/>
              </a:spcBef>
              <a:buSzTx/>
              <a:defRPr/>
            </a:pPr>
            <a:r>
              <a:rPr lang="zh-CN" altLang="en-US" noProof="1"/>
              <a:t>逻辑独立性</a:t>
            </a:r>
          </a:p>
          <a:p>
            <a:pPr lvl="1" algn="just" eaLnBrk="1" hangingPunct="1">
              <a:lnSpc>
                <a:spcPct val="130000"/>
              </a:lnSpc>
              <a:spcBef>
                <a:spcPct val="0"/>
              </a:spcBef>
              <a:buSzTx/>
              <a:defRPr/>
            </a:pPr>
            <a:r>
              <a:rPr lang="zh-CN" altLang="en-US" noProof="1">
                <a:cs typeface="+mn-ea"/>
              </a:rPr>
              <a:t>指用户的</a:t>
            </a:r>
            <a:r>
              <a:rPr lang="zh-CN" altLang="en-US" noProof="1">
                <a:solidFill>
                  <a:srgbClr val="FF0000"/>
                </a:solidFill>
                <a:cs typeface="+mn-ea"/>
              </a:rPr>
              <a:t>应用程序</a:t>
            </a:r>
            <a:r>
              <a:rPr lang="zh-CN" altLang="en-US" noProof="1">
                <a:cs typeface="+mn-ea"/>
              </a:rPr>
              <a:t>与</a:t>
            </a:r>
            <a:r>
              <a:rPr lang="zh-CN" altLang="en-US" noProof="1">
                <a:solidFill>
                  <a:srgbClr val="FF0000"/>
                </a:solidFill>
                <a:cs typeface="+mn-ea"/>
              </a:rPr>
              <a:t>数据库的逻辑结构</a:t>
            </a:r>
            <a:r>
              <a:rPr lang="zh-CN" altLang="en-US" noProof="1">
                <a:cs typeface="+mn-ea"/>
              </a:rPr>
              <a:t>是相互独立的。即：数据的逻辑结构改变了，应用程序不用改变。</a:t>
            </a:r>
          </a:p>
          <a:p>
            <a:pPr lvl="1" algn="just" eaLnBrk="1" hangingPunct="1">
              <a:lnSpc>
                <a:spcPct val="130000"/>
              </a:lnSpc>
              <a:spcBef>
                <a:spcPct val="0"/>
              </a:spcBef>
              <a:buSzTx/>
              <a:defRPr/>
            </a:pPr>
            <a:endParaRPr lang="en-US" altLang="zh-CN" sz="2000" noProof="1">
              <a:cs typeface="+mn-ea"/>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107B33E8-70D4-4466-9879-B0C2F8D311E4}"/>
              </a:ext>
            </a:extLst>
          </p:cNvPr>
          <p:cNvSpPr>
            <a:spLocks noGrp="1" noChangeArrowheads="1"/>
          </p:cNvSpPr>
          <p:nvPr>
            <p:ph type="title"/>
          </p:nvPr>
        </p:nvSpPr>
        <p:spPr>
          <a:xfrm>
            <a:off x="539750" y="260350"/>
            <a:ext cx="8424863" cy="563563"/>
          </a:xfrm>
        </p:spPr>
        <p:txBody>
          <a:bodyPr/>
          <a:lstStyle/>
          <a:p>
            <a:pPr eaLnBrk="1" hangingPunct="1"/>
            <a:r>
              <a:rPr lang="zh-CN" altLang="en-US" sz="3600"/>
              <a:t>数据由</a:t>
            </a:r>
            <a:r>
              <a:rPr lang="en-US" altLang="zh-CN" sz="3600"/>
              <a:t>DBMS</a:t>
            </a:r>
            <a:r>
              <a:rPr lang="zh-CN" altLang="en-US" sz="3600"/>
              <a:t>统一管理和控制</a:t>
            </a:r>
          </a:p>
        </p:txBody>
      </p:sp>
      <p:sp>
        <p:nvSpPr>
          <p:cNvPr id="61443" name="Rectangle 3">
            <a:extLst>
              <a:ext uri="{FF2B5EF4-FFF2-40B4-BE49-F238E27FC236}">
                <a16:creationId xmlns:a16="http://schemas.microsoft.com/office/drawing/2014/main" id="{B838D2CC-4B24-47BD-BB03-3B7EB3FC8316}"/>
              </a:ext>
            </a:extLst>
          </p:cNvPr>
          <p:cNvSpPr>
            <a:spLocks noGrp="1" noChangeArrowheads="1"/>
          </p:cNvSpPr>
          <p:nvPr>
            <p:ph idx="1"/>
          </p:nvPr>
        </p:nvSpPr>
        <p:spPr>
          <a:xfrm>
            <a:off x="457200" y="1052513"/>
            <a:ext cx="8507413" cy="5141912"/>
          </a:xfrm>
        </p:spPr>
        <p:txBody>
          <a:bodyPr/>
          <a:lstStyle/>
          <a:p>
            <a:pPr algn="just" eaLnBrk="1" hangingPunct="1">
              <a:lnSpc>
                <a:spcPct val="120000"/>
              </a:lnSpc>
              <a:spcBef>
                <a:spcPct val="0"/>
              </a:spcBef>
            </a:pPr>
            <a:r>
              <a:rPr lang="zh-CN" altLang="en-US"/>
              <a:t>数据库管理系统提供的数据控制功能</a:t>
            </a:r>
          </a:p>
          <a:p>
            <a:pPr lvl="1" algn="just" eaLnBrk="1" hangingPunct="1">
              <a:lnSpc>
                <a:spcPct val="120000"/>
              </a:lnSpc>
              <a:spcBef>
                <a:spcPct val="0"/>
              </a:spcBef>
              <a:buFont typeface="Wingdings" panose="05000000000000000000" pitchFamily="2" charset="2"/>
              <a:buNone/>
            </a:pPr>
            <a:r>
              <a:rPr lang="zh-CN" altLang="en-US"/>
              <a:t>（</a:t>
            </a:r>
            <a:r>
              <a:rPr lang="en-US" altLang="zh-CN"/>
              <a:t>1</a:t>
            </a:r>
            <a:r>
              <a:rPr lang="zh-CN" altLang="en-US"/>
              <a:t>）数据的</a:t>
            </a:r>
            <a:r>
              <a:rPr lang="zh-CN" altLang="en-US">
                <a:solidFill>
                  <a:srgbClr val="FF0000"/>
                </a:solidFill>
              </a:rPr>
              <a:t>安全性</a:t>
            </a:r>
            <a:r>
              <a:rPr lang="zh-CN" altLang="en-US"/>
              <a:t>（</a:t>
            </a:r>
            <a:r>
              <a:rPr lang="en-US" altLang="zh-CN"/>
              <a:t>Security</a:t>
            </a:r>
            <a:r>
              <a:rPr lang="zh-CN" altLang="en-US"/>
              <a:t>）保护</a:t>
            </a:r>
          </a:p>
          <a:p>
            <a:pPr lvl="2" algn="just" eaLnBrk="1" hangingPunct="1">
              <a:lnSpc>
                <a:spcPct val="120000"/>
              </a:lnSpc>
              <a:spcBef>
                <a:spcPct val="0"/>
              </a:spcBef>
              <a:buSzPct val="87000"/>
              <a:buFont typeface="Arial" panose="020B0604020202020204" pitchFamily="34" charset="0"/>
              <a:buNone/>
            </a:pPr>
            <a:r>
              <a:rPr lang="zh-CN" altLang="en-US" sz="2200"/>
              <a:t>保护数据以防止不合法的使用造成的数据的泄密和破坏。</a:t>
            </a:r>
          </a:p>
          <a:p>
            <a:pPr lvl="1" algn="just" eaLnBrk="1" hangingPunct="1">
              <a:lnSpc>
                <a:spcPct val="120000"/>
              </a:lnSpc>
              <a:spcBef>
                <a:spcPct val="0"/>
              </a:spcBef>
              <a:buFont typeface="Wingdings" panose="05000000000000000000" pitchFamily="2" charset="2"/>
              <a:buNone/>
            </a:pPr>
            <a:r>
              <a:rPr lang="zh-CN" altLang="en-US"/>
              <a:t>（</a:t>
            </a:r>
            <a:r>
              <a:rPr lang="en-US" altLang="zh-CN"/>
              <a:t>2</a:t>
            </a:r>
            <a:r>
              <a:rPr lang="zh-CN" altLang="en-US"/>
              <a:t>）数据的</a:t>
            </a:r>
            <a:r>
              <a:rPr lang="zh-CN" altLang="en-US">
                <a:solidFill>
                  <a:srgbClr val="FF0000"/>
                </a:solidFill>
              </a:rPr>
              <a:t>完整性</a:t>
            </a:r>
            <a:r>
              <a:rPr lang="zh-CN" altLang="en-US"/>
              <a:t>（</a:t>
            </a:r>
            <a:r>
              <a:rPr lang="en-US" altLang="zh-CN"/>
              <a:t>Integrity</a:t>
            </a:r>
            <a:r>
              <a:rPr lang="zh-CN" altLang="en-US"/>
              <a:t>）检查</a:t>
            </a:r>
          </a:p>
          <a:p>
            <a:pPr lvl="2" algn="just" eaLnBrk="1" hangingPunct="1">
              <a:lnSpc>
                <a:spcPct val="120000"/>
              </a:lnSpc>
              <a:spcBef>
                <a:spcPct val="0"/>
              </a:spcBef>
              <a:buSzPct val="87000"/>
              <a:buFont typeface="Arial" panose="020B0604020202020204" pitchFamily="34" charset="0"/>
              <a:buNone/>
            </a:pPr>
            <a:r>
              <a:rPr lang="zh-CN" altLang="en-US" sz="2200"/>
              <a:t>保证数据的正确性、有效性和相容性。</a:t>
            </a:r>
          </a:p>
          <a:p>
            <a:pPr lvl="1" algn="just" eaLnBrk="1" hangingPunct="1">
              <a:lnSpc>
                <a:spcPct val="120000"/>
              </a:lnSpc>
              <a:spcBef>
                <a:spcPct val="0"/>
              </a:spcBef>
              <a:buFont typeface="Wingdings" panose="05000000000000000000" pitchFamily="2" charset="2"/>
              <a:buNone/>
            </a:pPr>
            <a:r>
              <a:rPr lang="zh-CN" altLang="en-US"/>
              <a:t>（</a:t>
            </a:r>
            <a:r>
              <a:rPr lang="en-US" altLang="zh-CN"/>
              <a:t>3</a:t>
            </a:r>
            <a:r>
              <a:rPr lang="zh-CN" altLang="en-US"/>
              <a:t>）</a:t>
            </a:r>
            <a:r>
              <a:rPr lang="zh-CN" altLang="en-US">
                <a:solidFill>
                  <a:srgbClr val="FF0000"/>
                </a:solidFill>
              </a:rPr>
              <a:t>并发</a:t>
            </a:r>
            <a:r>
              <a:rPr lang="zh-CN" altLang="en-US"/>
              <a:t>（</a:t>
            </a:r>
            <a:r>
              <a:rPr lang="en-US" altLang="zh-CN"/>
              <a:t>Concurrency</a:t>
            </a:r>
            <a:r>
              <a:rPr lang="zh-CN" altLang="en-US"/>
              <a:t>）控制</a:t>
            </a:r>
          </a:p>
          <a:p>
            <a:pPr lvl="2" algn="just" eaLnBrk="1" hangingPunct="1">
              <a:lnSpc>
                <a:spcPct val="120000"/>
              </a:lnSpc>
              <a:spcBef>
                <a:spcPct val="0"/>
              </a:spcBef>
              <a:buSzPct val="87000"/>
              <a:buFont typeface="Arial" panose="020B0604020202020204" pitchFamily="34" charset="0"/>
              <a:buNone/>
            </a:pPr>
            <a:r>
              <a:rPr lang="zh-CN" altLang="en-US" sz="2200"/>
              <a:t>对并发操作加以控制和协调，防止相互干扰得到错误的结果。</a:t>
            </a:r>
          </a:p>
          <a:p>
            <a:pPr lvl="1" algn="just" eaLnBrk="1" hangingPunct="1">
              <a:lnSpc>
                <a:spcPct val="120000"/>
              </a:lnSpc>
              <a:spcBef>
                <a:spcPct val="0"/>
              </a:spcBef>
              <a:buFont typeface="Wingdings" panose="05000000000000000000" pitchFamily="2" charset="2"/>
              <a:buNone/>
            </a:pPr>
            <a:r>
              <a:rPr lang="zh-CN" altLang="en-US"/>
              <a:t>（</a:t>
            </a:r>
            <a:r>
              <a:rPr lang="en-US" altLang="zh-CN"/>
              <a:t>4</a:t>
            </a:r>
            <a:r>
              <a:rPr lang="zh-CN" altLang="en-US"/>
              <a:t>）数据库</a:t>
            </a:r>
            <a:r>
              <a:rPr lang="zh-CN" altLang="en-US">
                <a:solidFill>
                  <a:srgbClr val="FF0000"/>
                </a:solidFill>
              </a:rPr>
              <a:t>恢复</a:t>
            </a:r>
            <a:r>
              <a:rPr lang="zh-CN" altLang="en-US"/>
              <a:t>（</a:t>
            </a:r>
            <a:r>
              <a:rPr lang="en-US" altLang="zh-CN"/>
              <a:t>Recovery</a:t>
            </a:r>
            <a:r>
              <a:rPr lang="zh-CN" altLang="en-US"/>
              <a:t>）</a:t>
            </a:r>
          </a:p>
          <a:p>
            <a:pPr lvl="2" algn="just" eaLnBrk="1" hangingPunct="1">
              <a:lnSpc>
                <a:spcPct val="120000"/>
              </a:lnSpc>
              <a:spcBef>
                <a:spcPct val="0"/>
              </a:spcBef>
              <a:buSzPct val="87000"/>
              <a:buFont typeface="Arial" panose="020B0604020202020204" pitchFamily="34" charset="0"/>
              <a:buNone/>
            </a:pPr>
            <a:r>
              <a:rPr lang="zh-CN" altLang="en-US" sz="2200"/>
              <a:t>将数据库从错误状态恢复到某一已知的正确状态。</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D7E695EA-1463-4B49-82F4-9CAB4E98CF8C}"/>
              </a:ext>
            </a:extLst>
          </p:cNvPr>
          <p:cNvSpPr>
            <a:spLocks noGrp="1" noChangeArrowheads="1"/>
          </p:cNvSpPr>
          <p:nvPr>
            <p:ph type="title"/>
          </p:nvPr>
        </p:nvSpPr>
        <p:spPr/>
        <p:txBody>
          <a:bodyPr/>
          <a:lstStyle/>
          <a:p>
            <a:pPr eaLnBrk="1" hangingPunct="1"/>
            <a:r>
              <a:rPr lang="zh-CN" altLang="en-US" sz="3600"/>
              <a:t>第一章 绪论</a:t>
            </a:r>
          </a:p>
        </p:txBody>
      </p:sp>
      <p:sp>
        <p:nvSpPr>
          <p:cNvPr id="62467" name="Rectangle 3">
            <a:extLst>
              <a:ext uri="{FF2B5EF4-FFF2-40B4-BE49-F238E27FC236}">
                <a16:creationId xmlns:a16="http://schemas.microsoft.com/office/drawing/2014/main" id="{4D3F0513-3AAB-4D6D-B929-DC60DC7169C5}"/>
              </a:ext>
            </a:extLst>
          </p:cNvPr>
          <p:cNvSpPr>
            <a:spLocks noGrp="1" noChangeArrowheads="1"/>
          </p:cNvSpPr>
          <p:nvPr>
            <p:ph idx="1"/>
          </p:nvPr>
        </p:nvSpPr>
        <p:spPr/>
        <p:txBody>
          <a:bodyPr/>
          <a:lstStyle/>
          <a:p>
            <a:pPr lvl="1" eaLnBrk="1" hangingPunct="1">
              <a:lnSpc>
                <a:spcPct val="120000"/>
              </a:lnSpc>
              <a:buFont typeface="Wingdings" panose="05000000000000000000" pitchFamily="2" charset="2"/>
              <a:buNone/>
            </a:pPr>
            <a:r>
              <a:rPr lang="en-US" altLang="zh-CN" sz="3200"/>
              <a:t>1.1 </a:t>
            </a:r>
            <a:r>
              <a:rPr lang="zh-CN" altLang="en-US" sz="2800"/>
              <a:t>数据库系统概述</a:t>
            </a:r>
          </a:p>
          <a:p>
            <a:pPr lvl="1" eaLnBrk="1" hangingPunct="1">
              <a:lnSpc>
                <a:spcPct val="120000"/>
              </a:lnSpc>
              <a:buFont typeface="Wingdings" panose="05000000000000000000" pitchFamily="2" charset="2"/>
              <a:buNone/>
            </a:pPr>
            <a:r>
              <a:rPr lang="en-US" altLang="zh-CN" sz="2800">
                <a:solidFill>
                  <a:srgbClr val="0066FF"/>
                </a:solidFill>
              </a:rPr>
              <a:t>1.2  </a:t>
            </a:r>
            <a:r>
              <a:rPr lang="zh-CN" altLang="en-US" sz="2800">
                <a:solidFill>
                  <a:srgbClr val="0066FF"/>
                </a:solidFill>
              </a:rPr>
              <a:t>数据模型</a:t>
            </a:r>
          </a:p>
          <a:p>
            <a:pPr lvl="1" eaLnBrk="1" hangingPunct="1">
              <a:lnSpc>
                <a:spcPct val="120000"/>
              </a:lnSpc>
              <a:buFont typeface="Wingdings" panose="05000000000000000000" pitchFamily="2" charset="2"/>
              <a:buNone/>
            </a:pPr>
            <a:r>
              <a:rPr lang="en-US" altLang="zh-CN" sz="2800"/>
              <a:t>1.3  </a:t>
            </a:r>
            <a:r>
              <a:rPr lang="zh-CN" altLang="en-US" sz="2800"/>
              <a:t>数据库系统的结构</a:t>
            </a:r>
          </a:p>
          <a:p>
            <a:pPr lvl="1" eaLnBrk="1" hangingPunct="1">
              <a:lnSpc>
                <a:spcPct val="120000"/>
              </a:lnSpc>
              <a:buFont typeface="Wingdings" panose="05000000000000000000" pitchFamily="2" charset="2"/>
              <a:buNone/>
            </a:pPr>
            <a:r>
              <a:rPr lang="en-US" altLang="zh-CN" sz="2800"/>
              <a:t>1.4  </a:t>
            </a:r>
            <a:r>
              <a:rPr lang="zh-CN" altLang="en-US" sz="2800"/>
              <a:t>数据库系统的组成</a:t>
            </a:r>
          </a:p>
          <a:p>
            <a:pPr lvl="1" eaLnBrk="1" hangingPunct="1">
              <a:lnSpc>
                <a:spcPct val="120000"/>
              </a:lnSpc>
              <a:buFont typeface="Wingdings" panose="05000000000000000000" pitchFamily="2" charset="2"/>
              <a:buNone/>
            </a:pPr>
            <a:r>
              <a:rPr lang="en-US" altLang="zh-CN" sz="2800"/>
              <a:t>1.5  </a:t>
            </a:r>
            <a:r>
              <a:rPr lang="zh-CN" altLang="en-US" sz="2800"/>
              <a:t>小结</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a:extLst>
              <a:ext uri="{FF2B5EF4-FFF2-40B4-BE49-F238E27FC236}">
                <a16:creationId xmlns:a16="http://schemas.microsoft.com/office/drawing/2014/main" id="{DD88AC0C-A2EE-457E-AD4C-91E43DF16A27}"/>
              </a:ext>
            </a:extLst>
          </p:cNvPr>
          <p:cNvSpPr>
            <a:spLocks noGrp="1" noChangeArrowheads="1"/>
          </p:cNvSpPr>
          <p:nvPr>
            <p:ph type="title"/>
          </p:nvPr>
        </p:nvSpPr>
        <p:spPr/>
        <p:txBody>
          <a:bodyPr/>
          <a:lstStyle/>
          <a:p>
            <a:pPr eaLnBrk="1" hangingPunct="1"/>
            <a:r>
              <a:rPr lang="en-US" altLang="zh-CN" sz="3600"/>
              <a:t>1.2  </a:t>
            </a:r>
            <a:r>
              <a:rPr lang="zh-CN" altLang="en-US" sz="3600"/>
              <a:t>数据模型</a:t>
            </a:r>
          </a:p>
        </p:txBody>
      </p:sp>
      <p:sp>
        <p:nvSpPr>
          <p:cNvPr id="64514" name="Rectangle 3">
            <a:extLst>
              <a:ext uri="{FF2B5EF4-FFF2-40B4-BE49-F238E27FC236}">
                <a16:creationId xmlns:a16="http://schemas.microsoft.com/office/drawing/2014/main" id="{AA349728-7F90-447C-ADDE-29A6933426E5}"/>
              </a:ext>
            </a:extLst>
          </p:cNvPr>
          <p:cNvSpPr>
            <a:spLocks noGrp="1"/>
          </p:cNvSpPr>
          <p:nvPr>
            <p:ph idx="1"/>
          </p:nvPr>
        </p:nvSpPr>
        <p:spPr>
          <a:xfrm>
            <a:off x="755650" y="1098550"/>
            <a:ext cx="7777163" cy="4994275"/>
          </a:xfrm>
          <a:ln>
            <a:miter/>
          </a:ln>
        </p:spPr>
        <p:txBody>
          <a:bodyPr/>
          <a:lstStyle/>
          <a:p>
            <a:pPr eaLnBrk="1" hangingPunct="1">
              <a:lnSpc>
                <a:spcPct val="150000"/>
              </a:lnSpc>
              <a:spcBef>
                <a:spcPct val="0"/>
              </a:spcBef>
              <a:buSzTx/>
              <a:defRPr/>
            </a:pPr>
            <a:r>
              <a:rPr lang="zh-CN" altLang="en-US" noProof="1"/>
              <a:t>数据模型是对现实世界</a:t>
            </a:r>
            <a:r>
              <a:rPr lang="zh-CN" altLang="en-US" u="sng" noProof="1"/>
              <a:t>数据特征</a:t>
            </a:r>
            <a:r>
              <a:rPr lang="zh-CN" altLang="en-US" noProof="1"/>
              <a:t>的</a:t>
            </a:r>
            <a:r>
              <a:rPr lang="zh-CN" altLang="en-US" u="sng" noProof="1"/>
              <a:t>抽象</a:t>
            </a:r>
            <a:r>
              <a:rPr lang="zh-CN" altLang="en-US" noProof="1"/>
              <a:t>。</a:t>
            </a:r>
            <a:endParaRPr lang="en-US" altLang="zh-CN" noProof="1"/>
          </a:p>
          <a:p>
            <a:pPr marL="0" indent="0" eaLnBrk="1" hangingPunct="1">
              <a:lnSpc>
                <a:spcPct val="150000"/>
              </a:lnSpc>
              <a:spcBef>
                <a:spcPct val="0"/>
              </a:spcBef>
              <a:buSzTx/>
              <a:buFont typeface="Wingdings" panose="05000000000000000000" pitchFamily="2" charset="2"/>
              <a:buNone/>
              <a:defRPr/>
            </a:pPr>
            <a:r>
              <a:rPr lang="zh-CN" altLang="en-US" noProof="1"/>
              <a:t>   通俗地讲，数据模型就是</a:t>
            </a:r>
            <a:r>
              <a:rPr lang="zh-CN" altLang="en-US" noProof="1">
                <a:solidFill>
                  <a:srgbClr val="FF00FF"/>
                </a:solidFill>
              </a:rPr>
              <a:t>现实世界的模拟</a:t>
            </a:r>
            <a:r>
              <a:rPr lang="zh-CN" altLang="en-US" noProof="1"/>
              <a:t>。</a:t>
            </a:r>
          </a:p>
          <a:p>
            <a:pPr marL="0" indent="0" eaLnBrk="1" hangingPunct="1">
              <a:lnSpc>
                <a:spcPct val="150000"/>
              </a:lnSpc>
              <a:spcBef>
                <a:spcPct val="0"/>
              </a:spcBef>
              <a:buSzTx/>
              <a:buFont typeface="Wingdings" panose="05000000000000000000" pitchFamily="2" charset="2"/>
              <a:buNone/>
              <a:defRPr/>
            </a:pPr>
            <a:endParaRPr lang="zh-CN" altLang="en-US" noProof="1"/>
          </a:p>
          <a:p>
            <a:pPr algn="just" eaLnBrk="1" hangingPunct="1">
              <a:lnSpc>
                <a:spcPct val="150000"/>
              </a:lnSpc>
              <a:spcBef>
                <a:spcPct val="0"/>
              </a:spcBef>
              <a:buSzTx/>
              <a:defRPr/>
            </a:pPr>
            <a:r>
              <a:rPr lang="zh-CN" altLang="en-US" noProof="1"/>
              <a:t>数据模型应满足三方面要求</a:t>
            </a:r>
          </a:p>
          <a:p>
            <a:pPr lvl="1" algn="just" eaLnBrk="1" hangingPunct="1">
              <a:lnSpc>
                <a:spcPct val="150000"/>
              </a:lnSpc>
              <a:spcBef>
                <a:spcPct val="0"/>
              </a:spcBef>
              <a:buSzTx/>
              <a:defRPr/>
            </a:pPr>
            <a:r>
              <a:rPr lang="zh-CN" altLang="en-US" noProof="1">
                <a:cs typeface="+mn-ea"/>
              </a:rPr>
              <a:t>能比较</a:t>
            </a:r>
            <a:r>
              <a:rPr lang="zh-CN" altLang="en-US" noProof="1">
                <a:solidFill>
                  <a:srgbClr val="5F9F25"/>
                </a:solidFill>
                <a:cs typeface="+mn-ea"/>
              </a:rPr>
              <a:t>真实</a:t>
            </a:r>
            <a:r>
              <a:rPr lang="zh-CN" altLang="en-US" noProof="1">
                <a:cs typeface="+mn-ea"/>
              </a:rPr>
              <a:t>地模拟现实世界</a:t>
            </a:r>
          </a:p>
          <a:p>
            <a:pPr lvl="1" algn="just" eaLnBrk="1" hangingPunct="1">
              <a:lnSpc>
                <a:spcPct val="150000"/>
              </a:lnSpc>
              <a:spcBef>
                <a:spcPct val="0"/>
              </a:spcBef>
              <a:buSzTx/>
              <a:defRPr/>
            </a:pPr>
            <a:r>
              <a:rPr lang="zh-CN" altLang="en-US" noProof="1">
                <a:solidFill>
                  <a:srgbClr val="5F9F25"/>
                </a:solidFill>
                <a:cs typeface="+mn-ea"/>
              </a:rPr>
              <a:t>容易</a:t>
            </a:r>
            <a:r>
              <a:rPr lang="zh-CN" altLang="en-US" noProof="1">
                <a:cs typeface="+mn-ea"/>
              </a:rPr>
              <a:t>为人所</a:t>
            </a:r>
            <a:r>
              <a:rPr lang="zh-CN" altLang="en-US" noProof="1">
                <a:solidFill>
                  <a:srgbClr val="5F9F25"/>
                </a:solidFill>
                <a:cs typeface="+mn-ea"/>
              </a:rPr>
              <a:t>理解</a:t>
            </a:r>
          </a:p>
          <a:p>
            <a:pPr lvl="1" algn="just" eaLnBrk="1" hangingPunct="1">
              <a:lnSpc>
                <a:spcPct val="150000"/>
              </a:lnSpc>
              <a:spcBef>
                <a:spcPct val="0"/>
              </a:spcBef>
              <a:buSzTx/>
              <a:defRPr/>
            </a:pPr>
            <a:r>
              <a:rPr lang="zh-CN" altLang="en-US" noProof="1">
                <a:cs typeface="+mn-ea"/>
              </a:rPr>
              <a:t>便于在计算机上</a:t>
            </a:r>
            <a:r>
              <a:rPr lang="zh-CN" altLang="en-US" noProof="1">
                <a:solidFill>
                  <a:srgbClr val="5F9F25"/>
                </a:solidFill>
                <a:cs typeface="+mn-ea"/>
              </a:rPr>
              <a:t>实现</a:t>
            </a:r>
            <a:endParaRPr lang="en-US" altLang="zh-CN" noProof="1">
              <a:solidFill>
                <a:srgbClr val="5F9F25"/>
              </a:solidFill>
              <a:cs typeface="+mn-ea"/>
            </a:endParaRPr>
          </a:p>
          <a:p>
            <a:pPr eaLnBrk="1" hangingPunct="1">
              <a:lnSpc>
                <a:spcPct val="150000"/>
              </a:lnSpc>
              <a:spcBef>
                <a:spcPct val="0"/>
              </a:spcBef>
              <a:buSzTx/>
              <a:buFont typeface="Wingdings" panose="05000000000000000000" pitchFamily="2" charset="2"/>
              <a:buNone/>
              <a:defRPr/>
            </a:pPr>
            <a:endParaRPr lang="en-US" altLang="zh-CN" sz="2200" noProof="1"/>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1026">
            <a:extLst>
              <a:ext uri="{FF2B5EF4-FFF2-40B4-BE49-F238E27FC236}">
                <a16:creationId xmlns:a16="http://schemas.microsoft.com/office/drawing/2014/main" id="{E3ADDA33-36CD-46D2-936F-7041C3390AE6}"/>
              </a:ext>
            </a:extLst>
          </p:cNvPr>
          <p:cNvSpPr>
            <a:spLocks noGrp="1" noChangeArrowheads="1"/>
          </p:cNvSpPr>
          <p:nvPr>
            <p:ph type="title"/>
          </p:nvPr>
        </p:nvSpPr>
        <p:spPr/>
        <p:txBody>
          <a:bodyPr/>
          <a:lstStyle/>
          <a:p>
            <a:pPr eaLnBrk="1" hangingPunct="1"/>
            <a:r>
              <a:rPr lang="en-US" altLang="zh-CN" sz="3600"/>
              <a:t> 1.2  </a:t>
            </a:r>
            <a:r>
              <a:rPr lang="zh-CN" altLang="en-US" sz="3600"/>
              <a:t>数据模型</a:t>
            </a:r>
          </a:p>
        </p:txBody>
      </p:sp>
      <p:sp>
        <p:nvSpPr>
          <p:cNvPr id="64515" name="Rectangle 1027">
            <a:extLst>
              <a:ext uri="{FF2B5EF4-FFF2-40B4-BE49-F238E27FC236}">
                <a16:creationId xmlns:a16="http://schemas.microsoft.com/office/drawing/2014/main" id="{CC602615-9315-44A8-B0F0-DF71BA081D00}"/>
              </a:ext>
            </a:extLst>
          </p:cNvPr>
          <p:cNvSpPr>
            <a:spLocks noGrp="1" noChangeArrowheads="1"/>
          </p:cNvSpPr>
          <p:nvPr>
            <p:ph idx="1"/>
          </p:nvPr>
        </p:nvSpPr>
        <p:spPr>
          <a:xfrm>
            <a:off x="957263" y="1098550"/>
            <a:ext cx="6329362" cy="4922838"/>
          </a:xfrm>
        </p:spPr>
        <p:txBody>
          <a:bodyPr/>
          <a:lstStyle/>
          <a:p>
            <a:pPr eaLnBrk="1" hangingPunct="1">
              <a:lnSpc>
                <a:spcPct val="130000"/>
              </a:lnSpc>
              <a:buFont typeface="Wingdings" panose="05000000000000000000" pitchFamily="2" charset="2"/>
              <a:buNone/>
            </a:pPr>
            <a:r>
              <a:rPr lang="en-US" altLang="zh-CN">
                <a:solidFill>
                  <a:srgbClr val="00B050"/>
                </a:solidFill>
              </a:rPr>
              <a:t>  1.2.1  </a:t>
            </a:r>
            <a:r>
              <a:rPr lang="zh-CN" altLang="en-US">
                <a:solidFill>
                  <a:srgbClr val="00B050"/>
                </a:solidFill>
              </a:rPr>
              <a:t>两类数据模型</a:t>
            </a:r>
          </a:p>
          <a:p>
            <a:pPr eaLnBrk="1" hangingPunct="1">
              <a:lnSpc>
                <a:spcPct val="130000"/>
              </a:lnSpc>
              <a:buFont typeface="Wingdings" panose="05000000000000000000" pitchFamily="2" charset="2"/>
              <a:buNone/>
            </a:pPr>
            <a:r>
              <a:rPr lang="zh-CN" altLang="en-US"/>
              <a:t>  </a:t>
            </a:r>
            <a:r>
              <a:rPr lang="en-US" altLang="zh-CN"/>
              <a:t>1.2.2  </a:t>
            </a:r>
            <a:r>
              <a:rPr lang="zh-CN" altLang="en-US"/>
              <a:t>概念模型</a:t>
            </a:r>
          </a:p>
          <a:p>
            <a:pPr eaLnBrk="1" hangingPunct="1">
              <a:lnSpc>
                <a:spcPct val="130000"/>
              </a:lnSpc>
              <a:buFont typeface="Wingdings" panose="05000000000000000000" pitchFamily="2" charset="2"/>
              <a:buNone/>
            </a:pPr>
            <a:r>
              <a:rPr lang="zh-CN" altLang="en-US">
                <a:solidFill>
                  <a:schemeClr val="hlink"/>
                </a:solidFill>
              </a:rPr>
              <a:t>  </a:t>
            </a:r>
            <a:r>
              <a:rPr lang="en-US" altLang="zh-CN"/>
              <a:t>1.2.3  </a:t>
            </a:r>
            <a:r>
              <a:rPr lang="zh-CN" altLang="en-US"/>
              <a:t>数据模型的组成要素</a:t>
            </a:r>
          </a:p>
          <a:p>
            <a:pPr eaLnBrk="1" hangingPunct="1">
              <a:lnSpc>
                <a:spcPct val="130000"/>
              </a:lnSpc>
              <a:buFont typeface="Wingdings" panose="05000000000000000000" pitchFamily="2" charset="2"/>
              <a:buNone/>
            </a:pPr>
            <a:r>
              <a:rPr lang="zh-CN" altLang="en-US"/>
              <a:t>  </a:t>
            </a:r>
            <a:r>
              <a:rPr lang="en-US" altLang="zh-CN"/>
              <a:t>1.2.4  </a:t>
            </a:r>
            <a:r>
              <a:rPr lang="zh-CN" altLang="en-US"/>
              <a:t>常用的数据模型</a:t>
            </a:r>
          </a:p>
          <a:p>
            <a:pPr eaLnBrk="1" hangingPunct="1">
              <a:lnSpc>
                <a:spcPct val="130000"/>
              </a:lnSpc>
              <a:buFont typeface="Wingdings" panose="05000000000000000000" pitchFamily="2" charset="2"/>
              <a:buNone/>
            </a:pPr>
            <a:r>
              <a:rPr lang="zh-CN" altLang="en-US"/>
              <a:t>  </a:t>
            </a:r>
            <a:r>
              <a:rPr lang="en-US" altLang="zh-CN"/>
              <a:t>1.2.5  </a:t>
            </a:r>
            <a:r>
              <a:rPr lang="zh-CN" altLang="en-US"/>
              <a:t>层次模型（课下阅读）</a:t>
            </a:r>
          </a:p>
          <a:p>
            <a:pPr eaLnBrk="1" hangingPunct="1">
              <a:lnSpc>
                <a:spcPct val="130000"/>
              </a:lnSpc>
              <a:buFont typeface="Wingdings" panose="05000000000000000000" pitchFamily="2" charset="2"/>
              <a:buNone/>
            </a:pPr>
            <a:r>
              <a:rPr lang="zh-CN" altLang="en-US"/>
              <a:t>  </a:t>
            </a:r>
            <a:r>
              <a:rPr lang="en-US" altLang="zh-CN"/>
              <a:t>1.2.6  </a:t>
            </a:r>
            <a:r>
              <a:rPr lang="zh-CN" altLang="en-US"/>
              <a:t>网状模型（</a:t>
            </a:r>
            <a:r>
              <a:rPr lang="zh-CN" altLang="en-US">
                <a:sym typeface="Arial" panose="020B0604020202020204" pitchFamily="34" charset="0"/>
              </a:rPr>
              <a:t>课下阅读</a:t>
            </a:r>
            <a:r>
              <a:rPr lang="zh-CN" altLang="en-US"/>
              <a:t>）</a:t>
            </a:r>
          </a:p>
          <a:p>
            <a:pPr eaLnBrk="1" hangingPunct="1">
              <a:lnSpc>
                <a:spcPct val="130000"/>
              </a:lnSpc>
              <a:buFont typeface="Wingdings" panose="05000000000000000000" pitchFamily="2" charset="2"/>
              <a:buNone/>
            </a:pPr>
            <a:r>
              <a:rPr lang="zh-CN" altLang="en-US"/>
              <a:t>  </a:t>
            </a:r>
            <a:r>
              <a:rPr lang="en-US" altLang="zh-CN"/>
              <a:t>1.2.7  </a:t>
            </a:r>
            <a:r>
              <a:rPr lang="zh-CN" altLang="en-US"/>
              <a:t>关系模型</a:t>
            </a:r>
            <a:endParaRPr lang="zh-CN" altLang="en-US" sz="240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a:extLst>
              <a:ext uri="{FF2B5EF4-FFF2-40B4-BE49-F238E27FC236}">
                <a16:creationId xmlns:a16="http://schemas.microsoft.com/office/drawing/2014/main" id="{952E6154-EE2E-4524-82BD-32AB3669DB0D}"/>
              </a:ext>
            </a:extLst>
          </p:cNvPr>
          <p:cNvSpPr>
            <a:spLocks noGrp="1" noChangeArrowheads="1"/>
          </p:cNvSpPr>
          <p:nvPr>
            <p:ph type="title"/>
          </p:nvPr>
        </p:nvSpPr>
        <p:spPr/>
        <p:txBody>
          <a:bodyPr/>
          <a:lstStyle/>
          <a:p>
            <a:pPr eaLnBrk="1" hangingPunct="1"/>
            <a:r>
              <a:rPr lang="en-US" altLang="zh-CN" sz="3600"/>
              <a:t> 1.2.1  </a:t>
            </a:r>
            <a:r>
              <a:rPr lang="zh-CN" altLang="en-US" sz="3600"/>
              <a:t>两类数据模型</a:t>
            </a:r>
          </a:p>
        </p:txBody>
      </p:sp>
      <p:sp>
        <p:nvSpPr>
          <p:cNvPr id="66562" name="Rectangle 3">
            <a:extLst>
              <a:ext uri="{FF2B5EF4-FFF2-40B4-BE49-F238E27FC236}">
                <a16:creationId xmlns:a16="http://schemas.microsoft.com/office/drawing/2014/main" id="{FBD0C4BC-B109-4E0F-8AF9-464A02E2525F}"/>
              </a:ext>
            </a:extLst>
          </p:cNvPr>
          <p:cNvSpPr>
            <a:spLocks noGrp="1"/>
          </p:cNvSpPr>
          <p:nvPr>
            <p:ph idx="1"/>
          </p:nvPr>
        </p:nvSpPr>
        <p:spPr>
          <a:xfrm>
            <a:off x="250825" y="1098550"/>
            <a:ext cx="8642350" cy="5570538"/>
          </a:xfrm>
          <a:ln>
            <a:miter/>
          </a:ln>
        </p:spPr>
        <p:txBody>
          <a:bodyPr/>
          <a:lstStyle/>
          <a:p>
            <a:pPr eaLnBrk="1" hangingPunct="1">
              <a:lnSpc>
                <a:spcPct val="150000"/>
              </a:lnSpc>
              <a:spcBef>
                <a:spcPct val="0"/>
              </a:spcBef>
              <a:buSzTx/>
              <a:defRPr/>
            </a:pPr>
            <a:r>
              <a:rPr lang="zh-CN" altLang="en-US" sz="2400" noProof="1"/>
              <a:t>数据模型分为两类（两个不同的层次）</a:t>
            </a:r>
          </a:p>
          <a:p>
            <a:pPr lvl="1" eaLnBrk="1" hangingPunct="1">
              <a:lnSpc>
                <a:spcPct val="150000"/>
              </a:lnSpc>
              <a:spcBef>
                <a:spcPct val="0"/>
              </a:spcBef>
              <a:buSzTx/>
              <a:buFont typeface="Wingdings" panose="05000000000000000000" pitchFamily="2" charset="2"/>
              <a:buNone/>
              <a:defRPr/>
            </a:pPr>
            <a:r>
              <a:rPr lang="zh-CN" altLang="en-US" noProof="1">
                <a:cs typeface="+mn-ea"/>
              </a:rPr>
              <a:t>（</a:t>
            </a:r>
            <a:r>
              <a:rPr lang="en-US" altLang="zh-CN" noProof="1">
                <a:cs typeface="+mn-ea"/>
              </a:rPr>
              <a:t>1</a:t>
            </a:r>
            <a:r>
              <a:rPr lang="zh-CN" altLang="en-US" noProof="1">
                <a:cs typeface="+mn-ea"/>
              </a:rPr>
              <a:t>）</a:t>
            </a:r>
            <a:r>
              <a:rPr lang="en-US" altLang="zh-CN" noProof="1">
                <a:cs typeface="+mn-ea"/>
              </a:rPr>
              <a:t> </a:t>
            </a:r>
            <a:r>
              <a:rPr lang="zh-CN" altLang="en-US" noProof="1">
                <a:solidFill>
                  <a:schemeClr val="hlink"/>
                </a:solidFill>
                <a:cs typeface="+mn-ea"/>
              </a:rPr>
              <a:t>概念模型</a:t>
            </a:r>
            <a:r>
              <a:rPr lang="zh-CN" altLang="en-US" noProof="1">
                <a:cs typeface="+mn-ea"/>
              </a:rPr>
              <a:t>   也称信息模型，它是按</a:t>
            </a:r>
            <a:r>
              <a:rPr lang="zh-CN" altLang="en-US" u="sng" noProof="1">
                <a:solidFill>
                  <a:srgbClr val="FF0000"/>
                </a:solidFill>
                <a:cs typeface="+mn-ea"/>
              </a:rPr>
              <a:t>用户的观点</a:t>
            </a:r>
            <a:r>
              <a:rPr lang="zh-CN" altLang="en-US" noProof="1">
                <a:cs typeface="+mn-ea"/>
              </a:rPr>
              <a:t>来对数据和信息建模，用于数据库设计。 </a:t>
            </a:r>
          </a:p>
          <a:p>
            <a:pPr lvl="1" eaLnBrk="1" hangingPunct="1">
              <a:lnSpc>
                <a:spcPct val="150000"/>
              </a:lnSpc>
              <a:spcBef>
                <a:spcPct val="0"/>
              </a:spcBef>
              <a:buSzTx/>
              <a:buFont typeface="Wingdings" panose="05000000000000000000" pitchFamily="2" charset="2"/>
              <a:buNone/>
              <a:defRPr/>
            </a:pPr>
            <a:r>
              <a:rPr lang="zh-CN" altLang="en-US" noProof="1">
                <a:cs typeface="+mn-ea"/>
              </a:rPr>
              <a:t>（</a:t>
            </a:r>
            <a:r>
              <a:rPr lang="en-US" altLang="zh-CN" noProof="1">
                <a:cs typeface="+mn-ea"/>
              </a:rPr>
              <a:t>2</a:t>
            </a:r>
            <a:r>
              <a:rPr lang="zh-CN" altLang="en-US" noProof="1">
                <a:cs typeface="+mn-ea"/>
              </a:rPr>
              <a:t>）</a:t>
            </a:r>
            <a:r>
              <a:rPr lang="en-US" altLang="zh-CN" noProof="1">
                <a:cs typeface="+mn-ea"/>
              </a:rPr>
              <a:t> </a:t>
            </a:r>
            <a:r>
              <a:rPr lang="zh-CN" altLang="en-US" noProof="1">
                <a:solidFill>
                  <a:schemeClr val="hlink"/>
                </a:solidFill>
                <a:cs typeface="+mn-ea"/>
              </a:rPr>
              <a:t>逻辑模型和物理模型</a:t>
            </a:r>
            <a:r>
              <a:rPr lang="zh-CN" altLang="en-US" noProof="1">
                <a:cs typeface="+mn-ea"/>
              </a:rPr>
              <a:t>   </a:t>
            </a:r>
          </a:p>
          <a:p>
            <a:pPr lvl="2" algn="just">
              <a:lnSpc>
                <a:spcPct val="150000"/>
              </a:lnSpc>
              <a:buFont typeface="Wingdings" panose="05000000000000000000" pitchFamily="2" charset="2"/>
              <a:buChar char="n"/>
              <a:defRPr/>
            </a:pPr>
            <a:r>
              <a:rPr lang="zh-CN" altLang="en-US" noProof="1">
                <a:cs typeface="+mn-ea"/>
              </a:rPr>
              <a:t>逻辑模型主要包括</a:t>
            </a:r>
            <a:r>
              <a:rPr lang="zh-CN" altLang="en-US" noProof="1">
                <a:cs typeface="+mn-ea"/>
                <a:sym typeface="+mn-ea"/>
              </a:rPr>
              <a:t>层次</a:t>
            </a:r>
            <a:r>
              <a:rPr lang="zh-CN" altLang="en-US" noProof="1">
                <a:cs typeface="+mn-ea"/>
              </a:rPr>
              <a:t>模型、</a:t>
            </a:r>
            <a:r>
              <a:rPr lang="zh-CN" altLang="en-US" noProof="1">
                <a:cs typeface="+mn-ea"/>
                <a:sym typeface="+mn-ea"/>
              </a:rPr>
              <a:t>网状</a:t>
            </a:r>
            <a:r>
              <a:rPr lang="zh-CN" altLang="en-US" noProof="1">
                <a:cs typeface="+mn-ea"/>
              </a:rPr>
              <a:t>模型、关系模型等。</a:t>
            </a:r>
          </a:p>
          <a:p>
            <a:pPr marL="914400" lvl="2" indent="0" algn="just">
              <a:lnSpc>
                <a:spcPct val="150000"/>
              </a:lnSpc>
              <a:buFont typeface="Wingdings" panose="05000000000000000000" pitchFamily="2" charset="2"/>
              <a:buNone/>
              <a:defRPr/>
            </a:pPr>
            <a:r>
              <a:rPr lang="zh-CN" altLang="en-US" noProof="1">
                <a:cs typeface="+mn-ea"/>
              </a:rPr>
              <a:t>   按</a:t>
            </a:r>
            <a:r>
              <a:rPr lang="zh-CN" altLang="en-US" u="sng" noProof="1">
                <a:solidFill>
                  <a:srgbClr val="FF0000"/>
                </a:solidFill>
                <a:cs typeface="+mn-ea"/>
              </a:rPr>
              <a:t>计算机系统的观点</a:t>
            </a:r>
            <a:r>
              <a:rPr lang="zh-CN" altLang="en-US" noProof="1">
                <a:cs typeface="+mn-ea"/>
              </a:rPr>
              <a:t>对数据建模，用于</a:t>
            </a:r>
            <a:r>
              <a:rPr lang="en-US" altLang="zh-CN" noProof="1">
                <a:cs typeface="+mn-ea"/>
              </a:rPr>
              <a:t>DBMS</a:t>
            </a:r>
            <a:r>
              <a:rPr lang="zh-CN" altLang="en-US" noProof="1">
                <a:cs typeface="+mn-ea"/>
              </a:rPr>
              <a:t>实现。</a:t>
            </a:r>
          </a:p>
          <a:p>
            <a:pPr lvl="2" algn="just">
              <a:lnSpc>
                <a:spcPct val="150000"/>
              </a:lnSpc>
              <a:buFont typeface="Wingdings" panose="05000000000000000000" pitchFamily="2" charset="2"/>
              <a:buChar char="n"/>
              <a:defRPr/>
            </a:pPr>
            <a:r>
              <a:rPr lang="zh-CN" altLang="en-US" noProof="1">
                <a:cs typeface="+mn-ea"/>
              </a:rPr>
              <a:t>物理模型是对数据最底层的抽象，描述数据在系统内部的表示方式和存取方法，在磁盘或磁带上的存储方式和存取方法。</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标题 12">
            <a:extLst>
              <a:ext uri="{FF2B5EF4-FFF2-40B4-BE49-F238E27FC236}">
                <a16:creationId xmlns:a16="http://schemas.microsoft.com/office/drawing/2014/main" id="{6A0AD53A-974E-4802-B71B-509EBEB99D1E}"/>
              </a:ext>
            </a:extLst>
          </p:cNvPr>
          <p:cNvSpPr>
            <a:spLocks noGrp="1" noChangeArrowheads="1"/>
          </p:cNvSpPr>
          <p:nvPr>
            <p:ph type="title"/>
            <p:custDataLst>
              <p:tags r:id="rId2"/>
            </p:custDataLst>
          </p:nvPr>
        </p:nvSpPr>
        <p:spPr/>
        <p:txBody>
          <a:bodyPr lIns="68580" tIns="34290" rIns="68580" bIns="34290"/>
          <a:lstStyle/>
          <a:p>
            <a:r>
              <a:rPr lang="zh-CN" altLang="en-US"/>
              <a:t>主流数据库软件</a:t>
            </a:r>
          </a:p>
        </p:txBody>
      </p:sp>
      <p:pic>
        <p:nvPicPr>
          <p:cNvPr id="10243" name="图片 14" descr="ori_537ab77d0d461">
            <a:extLst>
              <a:ext uri="{FF2B5EF4-FFF2-40B4-BE49-F238E27FC236}">
                <a16:creationId xmlns:a16="http://schemas.microsoft.com/office/drawing/2014/main" id="{48D8A8EB-0023-4F69-95C3-B25D76B96C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55875" y="4889500"/>
            <a:ext cx="2909888" cy="1487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4" name="图片 15" descr="u=108818484,2237747645&amp;fm=27&amp;gp=0">
            <a:extLst>
              <a:ext uri="{FF2B5EF4-FFF2-40B4-BE49-F238E27FC236}">
                <a16:creationId xmlns:a16="http://schemas.microsoft.com/office/drawing/2014/main" id="{1F4B6963-CBC9-4B5A-89D1-432DF8BF31F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11863" y="3860800"/>
            <a:ext cx="2503487" cy="1185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5" name="图片 16" descr="u=2981185211,875389617&amp;fm=27&amp;gp=0">
            <a:extLst>
              <a:ext uri="{FF2B5EF4-FFF2-40B4-BE49-F238E27FC236}">
                <a16:creationId xmlns:a16="http://schemas.microsoft.com/office/drawing/2014/main" id="{4C67E818-DB6D-4539-B8CE-16BE6B557FC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73688" y="2017713"/>
            <a:ext cx="2628900" cy="1398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6" name="图片 17" descr="timg">
            <a:extLst>
              <a:ext uri="{FF2B5EF4-FFF2-40B4-BE49-F238E27FC236}">
                <a16:creationId xmlns:a16="http://schemas.microsoft.com/office/drawing/2014/main" id="{83871100-0ED8-40C7-8F1C-D06BF52C1CB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03350" y="3209925"/>
            <a:ext cx="2419350" cy="1309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7" name="图片 18" descr="timg (1)">
            <a:extLst>
              <a:ext uri="{FF2B5EF4-FFF2-40B4-BE49-F238E27FC236}">
                <a16:creationId xmlns:a16="http://schemas.microsoft.com/office/drawing/2014/main" id="{D3F4943A-BA53-4F95-8C8C-96FC7F15482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14425" y="1565275"/>
            <a:ext cx="3860800" cy="796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a:extLst>
              <a:ext uri="{FF2B5EF4-FFF2-40B4-BE49-F238E27FC236}">
                <a16:creationId xmlns:a16="http://schemas.microsoft.com/office/drawing/2014/main" id="{55813C17-2B66-4C7D-80AF-E872E7E994BC}"/>
              </a:ext>
            </a:extLst>
          </p:cNvPr>
          <p:cNvSpPr>
            <a:spLocks noGrp="1" noChangeArrowheads="1"/>
          </p:cNvSpPr>
          <p:nvPr>
            <p:ph type="title"/>
          </p:nvPr>
        </p:nvSpPr>
        <p:spPr/>
        <p:txBody>
          <a:bodyPr/>
          <a:lstStyle/>
          <a:p>
            <a:pPr eaLnBrk="1" hangingPunct="1"/>
            <a:r>
              <a:rPr lang="zh-CN" altLang="en-US" sz="3600"/>
              <a:t>两类数据模型（续）</a:t>
            </a:r>
            <a:endParaRPr lang="en-US" altLang="zh-CN" sz="3600"/>
          </a:p>
        </p:txBody>
      </p:sp>
      <p:sp>
        <p:nvSpPr>
          <p:cNvPr id="66563" name="Rectangle 3">
            <a:extLst>
              <a:ext uri="{FF2B5EF4-FFF2-40B4-BE49-F238E27FC236}">
                <a16:creationId xmlns:a16="http://schemas.microsoft.com/office/drawing/2014/main" id="{40CB76AD-BAB1-4DBB-810C-CE7AE0C5D3F1}"/>
              </a:ext>
            </a:extLst>
          </p:cNvPr>
          <p:cNvSpPr>
            <a:spLocks noGrp="1" noChangeArrowheads="1"/>
          </p:cNvSpPr>
          <p:nvPr>
            <p:ph idx="1"/>
          </p:nvPr>
        </p:nvSpPr>
        <p:spPr/>
        <p:txBody>
          <a:bodyPr/>
          <a:lstStyle/>
          <a:p>
            <a:pPr eaLnBrk="1" hangingPunct="1">
              <a:lnSpc>
                <a:spcPct val="150000"/>
              </a:lnSpc>
            </a:pPr>
            <a:r>
              <a:rPr lang="zh-CN" altLang="en-US"/>
              <a:t>客观对象的抽象过程</a:t>
            </a:r>
            <a:r>
              <a:rPr lang="en-US" altLang="zh-CN"/>
              <a:t>---</a:t>
            </a:r>
            <a:r>
              <a:rPr lang="zh-CN" altLang="en-US">
                <a:solidFill>
                  <a:srgbClr val="5F9F25"/>
                </a:solidFill>
              </a:rPr>
              <a:t>两步抽象</a:t>
            </a:r>
          </a:p>
          <a:p>
            <a:pPr lvl="1" algn="just" eaLnBrk="1" hangingPunct="1">
              <a:lnSpc>
                <a:spcPct val="150000"/>
              </a:lnSpc>
            </a:pPr>
            <a:r>
              <a:rPr lang="zh-CN" altLang="en-US"/>
              <a:t>现实世界中的客观对象抽象为概念模型；</a:t>
            </a:r>
            <a:endParaRPr lang="en-US" altLang="zh-CN"/>
          </a:p>
          <a:p>
            <a:pPr lvl="2" algn="just" eaLnBrk="1" hangingPunct="1">
              <a:lnSpc>
                <a:spcPct val="150000"/>
              </a:lnSpc>
              <a:spcBef>
                <a:spcPct val="0"/>
              </a:spcBef>
              <a:buClr>
                <a:schemeClr val="tx1"/>
              </a:buClr>
              <a:buSzPct val="87000"/>
              <a:buFont typeface="Wingdings" panose="05000000000000000000" pitchFamily="2" charset="2"/>
              <a:buChar char="l"/>
            </a:pPr>
            <a:r>
              <a:rPr lang="zh-CN" altLang="en-US" sz="2200"/>
              <a:t>将现实世界抽象为信息世界</a:t>
            </a:r>
          </a:p>
          <a:p>
            <a:pPr lvl="1" algn="just" eaLnBrk="1" hangingPunct="1">
              <a:lnSpc>
                <a:spcPct val="150000"/>
              </a:lnSpc>
            </a:pPr>
            <a:r>
              <a:rPr lang="zh-CN" altLang="en-US"/>
              <a:t>把概念模型转换为</a:t>
            </a:r>
            <a:r>
              <a:rPr lang="en-US" altLang="zh-CN"/>
              <a:t>DBMS</a:t>
            </a:r>
            <a:r>
              <a:rPr lang="zh-CN" altLang="en-US"/>
              <a:t>支持的数据模型。</a:t>
            </a:r>
            <a:endParaRPr lang="en-US" altLang="zh-CN"/>
          </a:p>
          <a:p>
            <a:pPr lvl="2" algn="just" eaLnBrk="1" hangingPunct="1">
              <a:lnSpc>
                <a:spcPct val="150000"/>
              </a:lnSpc>
              <a:spcBef>
                <a:spcPct val="0"/>
              </a:spcBef>
              <a:buClr>
                <a:schemeClr val="tx1"/>
              </a:buClr>
              <a:buSzPct val="87000"/>
              <a:buFont typeface="Wingdings" panose="05000000000000000000" pitchFamily="2" charset="2"/>
              <a:buChar char="l"/>
            </a:pPr>
            <a:r>
              <a:rPr lang="zh-CN" altLang="zh-CN" sz="2200"/>
              <a:t>将信息世界转换为机器世界</a:t>
            </a:r>
            <a:endParaRPr lang="zh-CN" altLang="en-US" sz="220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a:extLst>
              <a:ext uri="{FF2B5EF4-FFF2-40B4-BE49-F238E27FC236}">
                <a16:creationId xmlns:a16="http://schemas.microsoft.com/office/drawing/2014/main" id="{F5B3BBEB-33A2-4AFF-AF3F-1F9949F4EF4E}"/>
              </a:ext>
            </a:extLst>
          </p:cNvPr>
          <p:cNvSpPr>
            <a:spLocks noGrp="1" noChangeArrowheads="1"/>
          </p:cNvSpPr>
          <p:nvPr>
            <p:ph type="title"/>
          </p:nvPr>
        </p:nvSpPr>
        <p:spPr/>
        <p:txBody>
          <a:bodyPr/>
          <a:lstStyle/>
          <a:p>
            <a:pPr eaLnBrk="1" hangingPunct="1"/>
            <a:r>
              <a:rPr lang="zh-CN" altLang="en-US" sz="3600"/>
              <a:t>两类数据模型（续）</a:t>
            </a:r>
            <a:endParaRPr lang="en-US" altLang="zh-CN" sz="3600"/>
          </a:p>
        </p:txBody>
      </p:sp>
      <p:sp>
        <p:nvSpPr>
          <p:cNvPr id="382980" name="Rectangle 4">
            <a:extLst>
              <a:ext uri="{FF2B5EF4-FFF2-40B4-BE49-F238E27FC236}">
                <a16:creationId xmlns:a16="http://schemas.microsoft.com/office/drawing/2014/main" id="{0D25E2A3-3ED6-4529-A03A-B5CA00F029D0}"/>
              </a:ext>
            </a:extLst>
          </p:cNvPr>
          <p:cNvSpPr>
            <a:spLocks noChangeArrowheads="1"/>
          </p:cNvSpPr>
          <p:nvPr/>
        </p:nvSpPr>
        <p:spPr bwMode="auto">
          <a:xfrm>
            <a:off x="2771775" y="4294188"/>
            <a:ext cx="3313113" cy="720725"/>
          </a:xfrm>
          <a:prstGeom prst="rect">
            <a:avLst/>
          </a:prstGeom>
          <a:gradFill rotWithShape="0">
            <a:gsLst>
              <a:gs pos="0">
                <a:srgbClr val="FFFFFF"/>
              </a:gs>
              <a:gs pos="100000">
                <a:srgbClr val="BBBBBB"/>
              </a:gs>
            </a:gsLst>
            <a:lin ang="5400000" scaled="1"/>
          </a:gradFill>
          <a:ln w="25400">
            <a:solidFill>
              <a:schemeClr val="tx1"/>
            </a:solidFill>
            <a:miter lim="800000"/>
            <a:headEnd/>
            <a:tailEnd/>
          </a:ln>
        </p:spPr>
        <p:txBody>
          <a:bodyPr wrap="none" anchor="ctr"/>
          <a:lstStyle>
            <a:lvl1pPr marL="342900" indent="-342900">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b="1"/>
              <a:t>数据库管理系统支持的数据模型</a:t>
            </a:r>
          </a:p>
        </p:txBody>
      </p:sp>
      <p:sp>
        <p:nvSpPr>
          <p:cNvPr id="382981" name="Rectangle 5">
            <a:extLst>
              <a:ext uri="{FF2B5EF4-FFF2-40B4-BE49-F238E27FC236}">
                <a16:creationId xmlns:a16="http://schemas.microsoft.com/office/drawing/2014/main" id="{58BFAED1-E556-4826-A3A3-B9D539BC9940}"/>
              </a:ext>
            </a:extLst>
          </p:cNvPr>
          <p:cNvSpPr>
            <a:spLocks noChangeArrowheads="1"/>
          </p:cNvSpPr>
          <p:nvPr/>
        </p:nvSpPr>
        <p:spPr bwMode="auto">
          <a:xfrm>
            <a:off x="3435350" y="3286125"/>
            <a:ext cx="1943100" cy="576263"/>
          </a:xfrm>
          <a:prstGeom prst="rect">
            <a:avLst/>
          </a:prstGeom>
          <a:gradFill rotWithShape="0">
            <a:gsLst>
              <a:gs pos="0">
                <a:srgbClr val="FFFFFF"/>
              </a:gs>
              <a:gs pos="100000">
                <a:srgbClr val="BBBBBB"/>
              </a:gs>
            </a:gsLst>
            <a:lin ang="5400000" scaled="1"/>
          </a:gradFill>
          <a:ln w="25400">
            <a:solidFill>
              <a:schemeClr val="tx1"/>
            </a:solidFill>
            <a:miter lim="800000"/>
            <a:headEnd/>
            <a:tailEnd/>
          </a:ln>
        </p:spPr>
        <p:txBody>
          <a:bodyPr wrap="none" anchor="ctr"/>
          <a:lstStyle>
            <a:lvl1pPr marL="342900" indent="-342900">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b="1"/>
              <a:t>概念模型</a:t>
            </a:r>
          </a:p>
        </p:txBody>
      </p:sp>
      <p:sp>
        <p:nvSpPr>
          <p:cNvPr id="382982" name="AutoShape 6">
            <a:extLst>
              <a:ext uri="{FF2B5EF4-FFF2-40B4-BE49-F238E27FC236}">
                <a16:creationId xmlns:a16="http://schemas.microsoft.com/office/drawing/2014/main" id="{00A9BEB5-4B8C-486B-9CB6-C28DFBCFB51C}"/>
              </a:ext>
            </a:extLst>
          </p:cNvPr>
          <p:cNvSpPr>
            <a:spLocks noChangeArrowheads="1"/>
          </p:cNvSpPr>
          <p:nvPr/>
        </p:nvSpPr>
        <p:spPr bwMode="auto">
          <a:xfrm>
            <a:off x="3873500" y="2205038"/>
            <a:ext cx="914400" cy="792162"/>
          </a:xfrm>
          <a:prstGeom prst="smileyFace">
            <a:avLst>
              <a:gd name="adj" fmla="val 4653"/>
            </a:avLst>
          </a:prstGeom>
          <a:gradFill rotWithShape="0">
            <a:gsLst>
              <a:gs pos="0">
                <a:srgbClr val="FFFFFF"/>
              </a:gs>
              <a:gs pos="100000">
                <a:srgbClr val="BBBBBB"/>
              </a:gs>
            </a:gsLst>
            <a:lin ang="5400000" scaled="1"/>
          </a:gradFill>
          <a:ln w="25400">
            <a:solidFill>
              <a:schemeClr val="tx1"/>
            </a:solidFill>
            <a:round/>
            <a:headEnd/>
            <a:tailEnd/>
          </a:ln>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b="1"/>
          </a:p>
        </p:txBody>
      </p:sp>
      <p:sp>
        <p:nvSpPr>
          <p:cNvPr id="382985" name="AutoShape 9">
            <a:extLst>
              <a:ext uri="{FF2B5EF4-FFF2-40B4-BE49-F238E27FC236}">
                <a16:creationId xmlns:a16="http://schemas.microsoft.com/office/drawing/2014/main" id="{D4F713FB-8D56-41A8-9CCE-02DB8C2010ED}"/>
              </a:ext>
            </a:extLst>
          </p:cNvPr>
          <p:cNvSpPr>
            <a:spLocks noChangeArrowheads="1"/>
          </p:cNvSpPr>
          <p:nvPr/>
        </p:nvSpPr>
        <p:spPr bwMode="auto">
          <a:xfrm flipH="1">
            <a:off x="5508625" y="1773238"/>
            <a:ext cx="1081088" cy="1008062"/>
          </a:xfrm>
          <a:prstGeom prst="wedgeEllipseCallout">
            <a:avLst>
              <a:gd name="adj1" fmla="val 117250"/>
              <a:gd name="adj2" fmla="val 16611"/>
            </a:avLst>
          </a:prstGeom>
          <a:gradFill rotWithShape="0">
            <a:gsLst>
              <a:gs pos="0">
                <a:srgbClr val="FFFFFF"/>
              </a:gs>
              <a:gs pos="100000">
                <a:srgbClr val="BBBBBB"/>
              </a:gs>
            </a:gsLst>
            <a:lin ang="5400000" scaled="1"/>
          </a:gradFill>
          <a:ln w="25400">
            <a:solidFill>
              <a:schemeClr val="tx1"/>
            </a:solidFill>
            <a:miter lim="800000"/>
            <a:headEnd/>
            <a:tailEnd/>
          </a:ln>
        </p:spPr>
        <p:txBody>
          <a:bodyPr/>
          <a:lstStyle>
            <a:lvl1pPr marL="342900" indent="-342900">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b="1"/>
              <a:t>认识</a:t>
            </a:r>
          </a:p>
          <a:p>
            <a:pPr eaLnBrk="1" hangingPunct="1"/>
            <a:r>
              <a:rPr lang="zh-CN" altLang="en-US" b="1"/>
              <a:t>抽象</a:t>
            </a:r>
          </a:p>
        </p:txBody>
      </p:sp>
      <p:sp>
        <p:nvSpPr>
          <p:cNvPr id="382986" name="Text Box 10">
            <a:extLst>
              <a:ext uri="{FF2B5EF4-FFF2-40B4-BE49-F238E27FC236}">
                <a16:creationId xmlns:a16="http://schemas.microsoft.com/office/drawing/2014/main" id="{3D3AE192-00F1-49E5-8284-C19EEB3B4742}"/>
              </a:ext>
            </a:extLst>
          </p:cNvPr>
          <p:cNvSpPr txBox="1">
            <a:spLocks noChangeArrowheads="1"/>
          </p:cNvSpPr>
          <p:nvPr/>
        </p:nvSpPr>
        <p:spPr bwMode="auto">
          <a:xfrm>
            <a:off x="1258888" y="3422650"/>
            <a:ext cx="11049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a:spAutoFit/>
          </a:bodyPr>
          <a:lstStyle>
            <a:lvl1pPr marL="342900" indent="-342900">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b="1"/>
              <a:t>信息世界</a:t>
            </a:r>
          </a:p>
        </p:txBody>
      </p:sp>
      <p:sp>
        <p:nvSpPr>
          <p:cNvPr id="382987" name="Text Box 11">
            <a:extLst>
              <a:ext uri="{FF2B5EF4-FFF2-40B4-BE49-F238E27FC236}">
                <a16:creationId xmlns:a16="http://schemas.microsoft.com/office/drawing/2014/main" id="{01339A1C-DDA7-4C26-80F6-EDC8C03DCB56}"/>
              </a:ext>
            </a:extLst>
          </p:cNvPr>
          <p:cNvSpPr txBox="1">
            <a:spLocks noChangeArrowheads="1"/>
          </p:cNvSpPr>
          <p:nvPr/>
        </p:nvSpPr>
        <p:spPr bwMode="auto">
          <a:xfrm>
            <a:off x="1258888" y="4508500"/>
            <a:ext cx="11049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a:spAutoFit/>
          </a:bodyPr>
          <a:lstStyle>
            <a:lvl1pPr marL="342900" indent="-342900">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b="1"/>
              <a:t>机器世界</a:t>
            </a:r>
          </a:p>
        </p:txBody>
      </p:sp>
      <p:sp>
        <p:nvSpPr>
          <p:cNvPr id="67593" name="Text Box 12">
            <a:extLst>
              <a:ext uri="{FF2B5EF4-FFF2-40B4-BE49-F238E27FC236}">
                <a16:creationId xmlns:a16="http://schemas.microsoft.com/office/drawing/2014/main" id="{7CFAB36C-FA65-487D-AA47-5142B52895C3}"/>
              </a:ext>
            </a:extLst>
          </p:cNvPr>
          <p:cNvSpPr txBox="1">
            <a:spLocks noChangeArrowheads="1"/>
          </p:cNvSpPr>
          <p:nvPr/>
        </p:nvSpPr>
        <p:spPr bwMode="auto">
          <a:xfrm>
            <a:off x="2843213" y="5538788"/>
            <a:ext cx="34385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a:spAutoFit/>
          </a:bodyPr>
          <a:lstStyle>
            <a:lvl1pPr marL="342900" indent="-342900">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b="1"/>
              <a:t>现实世界中客观对象的抽象过程</a:t>
            </a:r>
          </a:p>
        </p:txBody>
      </p:sp>
      <p:sp>
        <p:nvSpPr>
          <p:cNvPr id="382989" name="Cloud">
            <a:extLst>
              <a:ext uri="{FF2B5EF4-FFF2-40B4-BE49-F238E27FC236}">
                <a16:creationId xmlns:a16="http://schemas.microsoft.com/office/drawing/2014/main" id="{7B9A6D9A-BA04-45CC-9594-5622CD8DB3ED}"/>
              </a:ext>
            </a:extLst>
          </p:cNvPr>
          <p:cNvSpPr>
            <a:spLocks noChangeAspect="1" noEditPoints="1" noChangeArrowheads="1"/>
          </p:cNvSpPr>
          <p:nvPr/>
        </p:nvSpPr>
        <p:spPr bwMode="auto">
          <a:xfrm>
            <a:off x="3419475" y="981075"/>
            <a:ext cx="1800225" cy="936625"/>
          </a:xfrm>
          <a:custGeom>
            <a:avLst/>
            <a:gdLst>
              <a:gd name="T0" fmla="*/ 38787515 w 21600"/>
              <a:gd name="T1" fmla="*/ 845107328 h 21600"/>
              <a:gd name="T2" fmla="*/ 2147483646 w 21600"/>
              <a:gd name="T3" fmla="*/ 1688413127 h 21600"/>
              <a:gd name="T4" fmla="*/ 2147483646 w 21600"/>
              <a:gd name="T5" fmla="*/ 845107328 h 21600"/>
              <a:gd name="T6" fmla="*/ 2147483646 w 21600"/>
              <a:gd name="T7" fmla="*/ 96639103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lnTo>
                  <a:pt x="1949" y="7180"/>
                </a:lnTo>
                <a:close/>
              </a:path>
              <a:path w="21600" h="21600" fill="none">
                <a:moveTo>
                  <a:pt x="1074" y="12702"/>
                </a:moveTo>
                <a:cubicBezTo>
                  <a:pt x="1407" y="12969"/>
                  <a:pt x="1786" y="13110"/>
                  <a:pt x="2172" y="13110"/>
                </a:cubicBezTo>
                <a:cubicBezTo>
                  <a:pt x="2228" y="13109"/>
                  <a:pt x="2285" y="13107"/>
                  <a:pt x="2341" y="13101"/>
                </a:cubicBezTo>
              </a:path>
              <a:path w="21600" h="21600" fill="none">
                <a:moveTo>
                  <a:pt x="2909" y="17629"/>
                </a:moveTo>
                <a:cubicBezTo>
                  <a:pt x="3099" y="17599"/>
                  <a:pt x="3285" y="17535"/>
                  <a:pt x="3463" y="17439"/>
                </a:cubicBezTo>
              </a:path>
              <a:path w="21600" h="21600" fill="none">
                <a:moveTo>
                  <a:pt x="7895" y="18680"/>
                </a:moveTo>
                <a:cubicBezTo>
                  <a:pt x="7983" y="18985"/>
                  <a:pt x="8095" y="19277"/>
                  <a:pt x="8229" y="19550"/>
                </a:cubicBezTo>
              </a:path>
              <a:path w="21600" h="21600" fill="none">
                <a:moveTo>
                  <a:pt x="14267" y="18324"/>
                </a:moveTo>
                <a:cubicBezTo>
                  <a:pt x="14336" y="18013"/>
                  <a:pt x="14380" y="17693"/>
                  <a:pt x="14400" y="17370"/>
                </a:cubicBezTo>
              </a:path>
              <a:path w="21600" h="21600" fill="none">
                <a:moveTo>
                  <a:pt x="18694" y="15045"/>
                </a:moveTo>
                <a:cubicBezTo>
                  <a:pt x="18694" y="15034"/>
                  <a:pt x="18695" y="15024"/>
                  <a:pt x="18695" y="15013"/>
                </a:cubicBezTo>
                <a:cubicBezTo>
                  <a:pt x="18695" y="13508"/>
                  <a:pt x="18063" y="12136"/>
                  <a:pt x="17069" y="11477"/>
                </a:cubicBezTo>
              </a:path>
              <a:path w="21600" h="21600" fill="none">
                <a:moveTo>
                  <a:pt x="20165" y="8999"/>
                </a:moveTo>
                <a:cubicBezTo>
                  <a:pt x="20479" y="8635"/>
                  <a:pt x="20726" y="8177"/>
                  <a:pt x="20889" y="7661"/>
                </a:cubicBezTo>
              </a:path>
              <a:path w="21600" h="21600" fill="none">
                <a:moveTo>
                  <a:pt x="19186" y="3344"/>
                </a:moveTo>
                <a:cubicBezTo>
                  <a:pt x="19186" y="3328"/>
                  <a:pt x="19187" y="3313"/>
                  <a:pt x="19187" y="3297"/>
                </a:cubicBezTo>
                <a:cubicBezTo>
                  <a:pt x="19187" y="3101"/>
                  <a:pt x="19174" y="2905"/>
                  <a:pt x="19148" y="2712"/>
                </a:cubicBezTo>
              </a:path>
              <a:path w="21600" h="21600" fill="none">
                <a:moveTo>
                  <a:pt x="14905" y="1165"/>
                </a:moveTo>
                <a:cubicBezTo>
                  <a:pt x="14754" y="1408"/>
                  <a:pt x="14629" y="1679"/>
                  <a:pt x="14535" y="1971"/>
                </a:cubicBezTo>
              </a:path>
              <a:path w="21600" h="21600" fill="none">
                <a:moveTo>
                  <a:pt x="11221" y="1645"/>
                </a:moveTo>
                <a:cubicBezTo>
                  <a:pt x="11140" y="1866"/>
                  <a:pt x="11080" y="2099"/>
                  <a:pt x="11041" y="2340"/>
                </a:cubicBezTo>
              </a:path>
              <a:path w="21600" h="21600" fill="none">
                <a:moveTo>
                  <a:pt x="7645" y="3276"/>
                </a:moveTo>
                <a:cubicBezTo>
                  <a:pt x="7449" y="3016"/>
                  <a:pt x="7231" y="2790"/>
                  <a:pt x="6995" y="2602"/>
                </a:cubicBezTo>
              </a:path>
              <a:path w="21600" h="21600" fill="none">
                <a:moveTo>
                  <a:pt x="1942" y="7186"/>
                </a:moveTo>
                <a:cubicBezTo>
                  <a:pt x="1966" y="7426"/>
                  <a:pt x="2004" y="7663"/>
                  <a:pt x="2056" y="7895"/>
                </a:cubicBezTo>
              </a:path>
            </a:pathLst>
          </a:custGeom>
          <a:solidFill>
            <a:srgbClr val="FFBE7D"/>
          </a:solidFill>
          <a:ln w="9525">
            <a:solidFill>
              <a:srgbClr val="000000"/>
            </a:solidFill>
            <a:miter lim="800000"/>
            <a:headEnd/>
            <a:tailEnd/>
          </a:ln>
          <a:effectLst>
            <a:outerShdw dist="107763" dir="2700000" algn="ctr" rotWithShape="0">
              <a:srgbClr val="808080"/>
            </a:outerShdw>
          </a:effectLst>
        </p:spPr>
        <p:txBody>
          <a:bodyPr/>
          <a:lstStyle>
            <a:lvl1pPr marL="342900" indent="-342900">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b="1"/>
          </a:p>
          <a:p>
            <a:pPr algn="ctr" eaLnBrk="1" hangingPunct="1"/>
            <a:r>
              <a:rPr lang="zh-CN" altLang="en-US" b="1"/>
              <a:t>现实世界</a:t>
            </a:r>
          </a:p>
        </p:txBody>
      </p:sp>
      <p:sp>
        <p:nvSpPr>
          <p:cNvPr id="382992" name="Line 16">
            <a:extLst>
              <a:ext uri="{FF2B5EF4-FFF2-40B4-BE49-F238E27FC236}">
                <a16:creationId xmlns:a16="http://schemas.microsoft.com/office/drawing/2014/main" id="{2A02D650-090A-44E0-8EF8-26E6AA87806B}"/>
              </a:ext>
            </a:extLst>
          </p:cNvPr>
          <p:cNvSpPr>
            <a:spLocks noChangeShapeType="1"/>
          </p:cNvSpPr>
          <p:nvPr/>
        </p:nvSpPr>
        <p:spPr bwMode="auto">
          <a:xfrm>
            <a:off x="4284663" y="1917700"/>
            <a:ext cx="0" cy="287338"/>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82993" name="Line 17">
            <a:extLst>
              <a:ext uri="{FF2B5EF4-FFF2-40B4-BE49-F238E27FC236}">
                <a16:creationId xmlns:a16="http://schemas.microsoft.com/office/drawing/2014/main" id="{B4F00430-75D0-4890-908D-69F4D280559D}"/>
              </a:ext>
            </a:extLst>
          </p:cNvPr>
          <p:cNvSpPr>
            <a:spLocks noChangeShapeType="1"/>
          </p:cNvSpPr>
          <p:nvPr/>
        </p:nvSpPr>
        <p:spPr bwMode="auto">
          <a:xfrm>
            <a:off x="4284663" y="2997200"/>
            <a:ext cx="0" cy="287338"/>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82994" name="Line 18">
            <a:extLst>
              <a:ext uri="{FF2B5EF4-FFF2-40B4-BE49-F238E27FC236}">
                <a16:creationId xmlns:a16="http://schemas.microsoft.com/office/drawing/2014/main" id="{ABFD9863-3207-480C-96A3-F518A69D1D0D}"/>
              </a:ext>
            </a:extLst>
          </p:cNvPr>
          <p:cNvSpPr>
            <a:spLocks noChangeShapeType="1"/>
          </p:cNvSpPr>
          <p:nvPr/>
        </p:nvSpPr>
        <p:spPr bwMode="auto">
          <a:xfrm>
            <a:off x="4356100" y="3862388"/>
            <a:ext cx="0" cy="43180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2" name="Group 30">
            <a:extLst>
              <a:ext uri="{FF2B5EF4-FFF2-40B4-BE49-F238E27FC236}">
                <a16:creationId xmlns:a16="http://schemas.microsoft.com/office/drawing/2014/main" id="{6E29F1E1-FFEE-4AFE-9A83-D8A6F8797BD2}"/>
              </a:ext>
            </a:extLst>
          </p:cNvPr>
          <p:cNvGrpSpPr>
            <a:grpSpLocks/>
          </p:cNvGrpSpPr>
          <p:nvPr/>
        </p:nvGrpSpPr>
        <p:grpSpPr bwMode="auto">
          <a:xfrm>
            <a:off x="6400800" y="2709863"/>
            <a:ext cx="2514600" cy="606425"/>
            <a:chOff x="3782" y="2568"/>
            <a:chExt cx="1769" cy="382"/>
          </a:xfrm>
        </p:grpSpPr>
        <p:sp>
          <p:nvSpPr>
            <p:cNvPr id="67605" name="Text Box 22">
              <a:extLst>
                <a:ext uri="{FF2B5EF4-FFF2-40B4-BE49-F238E27FC236}">
                  <a16:creationId xmlns:a16="http://schemas.microsoft.com/office/drawing/2014/main" id="{D5003E06-9579-4923-86AA-054DF98E7B8A}"/>
                </a:ext>
              </a:extLst>
            </p:cNvPr>
            <p:cNvSpPr txBox="1">
              <a:spLocks noChangeArrowheads="1"/>
            </p:cNvSpPr>
            <p:nvPr/>
          </p:nvSpPr>
          <p:spPr bwMode="auto">
            <a:xfrm>
              <a:off x="3782" y="2568"/>
              <a:ext cx="1769" cy="382"/>
            </a:xfrm>
            <a:prstGeom prst="rect">
              <a:avLst/>
            </a:prstGeom>
            <a:noFill/>
            <a:ln w="25400">
              <a:solidFill>
                <a:schemeClr val="folHlink"/>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marL="342900" indent="-342900">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1600" b="1"/>
                <a:t>现实世界       概念模型</a:t>
              </a:r>
            </a:p>
            <a:p>
              <a:pPr eaLnBrk="1" hangingPunct="1"/>
              <a:r>
                <a:rPr lang="zh-CN" altLang="en-US" sz="1600" b="1"/>
                <a:t>数据库设计人员完成</a:t>
              </a:r>
            </a:p>
          </p:txBody>
        </p:sp>
        <p:sp>
          <p:nvSpPr>
            <p:cNvPr id="67606" name="AutoShape 24">
              <a:extLst>
                <a:ext uri="{FF2B5EF4-FFF2-40B4-BE49-F238E27FC236}">
                  <a16:creationId xmlns:a16="http://schemas.microsoft.com/office/drawing/2014/main" id="{42EC53DE-FF37-468A-9B8B-219028FA9155}"/>
                </a:ext>
              </a:extLst>
            </p:cNvPr>
            <p:cNvSpPr>
              <a:spLocks noChangeArrowheads="1"/>
            </p:cNvSpPr>
            <p:nvPr/>
          </p:nvSpPr>
          <p:spPr bwMode="auto">
            <a:xfrm>
              <a:off x="4506" y="2631"/>
              <a:ext cx="181" cy="90"/>
            </a:xfrm>
            <a:prstGeom prst="rightArrow">
              <a:avLst>
                <a:gd name="adj1" fmla="val 50000"/>
                <a:gd name="adj2" fmla="val 50175"/>
              </a:avLst>
            </a:prstGeom>
            <a:gradFill rotWithShape="0">
              <a:gsLst>
                <a:gs pos="0">
                  <a:srgbClr val="FFFFFF"/>
                </a:gs>
                <a:gs pos="100000">
                  <a:srgbClr val="BBBBBB"/>
                </a:gs>
              </a:gsLst>
              <a:lin ang="5400000" scaled="1"/>
            </a:gradFill>
            <a:ln w="25400">
              <a:solidFill>
                <a:schemeClr val="tx1"/>
              </a:solidFill>
              <a:miter lim="800000"/>
              <a:headEnd/>
              <a:tailEnd/>
            </a:ln>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b="1"/>
            </a:p>
          </p:txBody>
        </p:sp>
      </p:grpSp>
      <p:grpSp>
        <p:nvGrpSpPr>
          <p:cNvPr id="3" name="Group 31">
            <a:extLst>
              <a:ext uri="{FF2B5EF4-FFF2-40B4-BE49-F238E27FC236}">
                <a16:creationId xmlns:a16="http://schemas.microsoft.com/office/drawing/2014/main" id="{2F0FD546-0719-4705-B88B-23A8FADC25CC}"/>
              </a:ext>
            </a:extLst>
          </p:cNvPr>
          <p:cNvGrpSpPr>
            <a:grpSpLocks/>
          </p:cNvGrpSpPr>
          <p:nvPr/>
        </p:nvGrpSpPr>
        <p:grpSpPr bwMode="auto">
          <a:xfrm>
            <a:off x="6389688" y="4573588"/>
            <a:ext cx="2252662" cy="584200"/>
            <a:chOff x="3787" y="3218"/>
            <a:chExt cx="1499" cy="368"/>
          </a:xfrm>
        </p:grpSpPr>
        <p:sp>
          <p:nvSpPr>
            <p:cNvPr id="67603" name="Text Box 20">
              <a:extLst>
                <a:ext uri="{FF2B5EF4-FFF2-40B4-BE49-F238E27FC236}">
                  <a16:creationId xmlns:a16="http://schemas.microsoft.com/office/drawing/2014/main" id="{5BBDC6EE-09F3-4656-80E4-9076D9E5B822}"/>
                </a:ext>
              </a:extLst>
            </p:cNvPr>
            <p:cNvSpPr txBox="1">
              <a:spLocks noChangeArrowheads="1"/>
            </p:cNvSpPr>
            <p:nvPr/>
          </p:nvSpPr>
          <p:spPr bwMode="auto">
            <a:xfrm>
              <a:off x="3787" y="3218"/>
              <a:ext cx="1499" cy="368"/>
            </a:xfrm>
            <a:prstGeom prst="rect">
              <a:avLst/>
            </a:prstGeom>
            <a:noFill/>
            <a:ln w="25400">
              <a:solidFill>
                <a:schemeClr val="folHlink"/>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1600" b="1"/>
                <a:t>逻辑模型       物理模型</a:t>
              </a:r>
            </a:p>
            <a:p>
              <a:pPr eaLnBrk="1" hangingPunct="1"/>
              <a:r>
                <a:rPr lang="zh-CN" altLang="en-US" sz="1600" b="1"/>
                <a:t>由</a:t>
              </a:r>
              <a:r>
                <a:rPr lang="en-US" altLang="zh-CN" sz="1600" b="1"/>
                <a:t>DBMS</a:t>
              </a:r>
              <a:r>
                <a:rPr lang="zh-CN" altLang="en-US" sz="1600" b="1"/>
                <a:t>完成</a:t>
              </a:r>
            </a:p>
          </p:txBody>
        </p:sp>
        <p:sp>
          <p:nvSpPr>
            <p:cNvPr id="67604" name="AutoShape 27">
              <a:extLst>
                <a:ext uri="{FF2B5EF4-FFF2-40B4-BE49-F238E27FC236}">
                  <a16:creationId xmlns:a16="http://schemas.microsoft.com/office/drawing/2014/main" id="{925E576A-D3B9-4ED9-B4EB-38E998595FDF}"/>
                </a:ext>
              </a:extLst>
            </p:cNvPr>
            <p:cNvSpPr>
              <a:spLocks noChangeArrowheads="1"/>
            </p:cNvSpPr>
            <p:nvPr/>
          </p:nvSpPr>
          <p:spPr bwMode="auto">
            <a:xfrm>
              <a:off x="4431" y="3284"/>
              <a:ext cx="181" cy="90"/>
            </a:xfrm>
            <a:prstGeom prst="rightArrow">
              <a:avLst>
                <a:gd name="adj1" fmla="val 50000"/>
                <a:gd name="adj2" fmla="val 50175"/>
              </a:avLst>
            </a:prstGeom>
            <a:gradFill rotWithShape="0">
              <a:gsLst>
                <a:gs pos="0">
                  <a:srgbClr val="FFFFFF"/>
                </a:gs>
                <a:gs pos="100000">
                  <a:srgbClr val="BBBBBB"/>
                </a:gs>
              </a:gsLst>
              <a:lin ang="5400000" scaled="1"/>
            </a:gradFill>
            <a:ln w="25400">
              <a:solidFill>
                <a:schemeClr val="tx1"/>
              </a:solidFill>
              <a:miter lim="800000"/>
              <a:headEnd/>
              <a:tailEnd/>
            </a:ln>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b="1"/>
            </a:p>
          </p:txBody>
        </p:sp>
      </p:grpSp>
      <p:grpSp>
        <p:nvGrpSpPr>
          <p:cNvPr id="4" name="Group 32">
            <a:extLst>
              <a:ext uri="{FF2B5EF4-FFF2-40B4-BE49-F238E27FC236}">
                <a16:creationId xmlns:a16="http://schemas.microsoft.com/office/drawing/2014/main" id="{06C16DF3-872B-47AD-92E5-6B5FBD0F4D54}"/>
              </a:ext>
            </a:extLst>
          </p:cNvPr>
          <p:cNvGrpSpPr>
            <a:grpSpLocks/>
          </p:cNvGrpSpPr>
          <p:nvPr/>
        </p:nvGrpSpPr>
        <p:grpSpPr bwMode="auto">
          <a:xfrm>
            <a:off x="6400800" y="3502025"/>
            <a:ext cx="2563813" cy="830263"/>
            <a:chOff x="3782" y="2568"/>
            <a:chExt cx="1769" cy="523"/>
          </a:xfrm>
        </p:grpSpPr>
        <p:sp>
          <p:nvSpPr>
            <p:cNvPr id="67601" name="Text Box 33">
              <a:extLst>
                <a:ext uri="{FF2B5EF4-FFF2-40B4-BE49-F238E27FC236}">
                  <a16:creationId xmlns:a16="http://schemas.microsoft.com/office/drawing/2014/main" id="{F64FC84B-AB42-4EF2-A9E6-6ABF37257849}"/>
                </a:ext>
              </a:extLst>
            </p:cNvPr>
            <p:cNvSpPr txBox="1">
              <a:spLocks noChangeArrowheads="1"/>
            </p:cNvSpPr>
            <p:nvPr/>
          </p:nvSpPr>
          <p:spPr bwMode="auto">
            <a:xfrm>
              <a:off x="3782" y="2568"/>
              <a:ext cx="1769" cy="523"/>
            </a:xfrm>
            <a:prstGeom prst="rect">
              <a:avLst/>
            </a:prstGeom>
            <a:noFill/>
            <a:ln w="25400">
              <a:solidFill>
                <a:schemeClr val="folHlink"/>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marL="342900" indent="-342900">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1600" b="1"/>
                <a:t>概念模型       逻辑模型</a:t>
              </a:r>
            </a:p>
            <a:p>
              <a:pPr eaLnBrk="1" hangingPunct="1"/>
              <a:r>
                <a:rPr lang="zh-CN" altLang="en-US" sz="1600" b="1"/>
                <a:t>数据库设计人员完成</a:t>
              </a:r>
              <a:endParaRPr lang="en-US" altLang="zh-CN" sz="1600" b="1"/>
            </a:p>
            <a:p>
              <a:pPr eaLnBrk="1" hangingPunct="1"/>
              <a:r>
                <a:rPr lang="zh-CN" altLang="en-US" sz="1600" b="1"/>
                <a:t>数据库设计工具协助完成</a:t>
              </a:r>
            </a:p>
          </p:txBody>
        </p:sp>
        <p:sp>
          <p:nvSpPr>
            <p:cNvPr id="67602" name="AutoShape 34">
              <a:extLst>
                <a:ext uri="{FF2B5EF4-FFF2-40B4-BE49-F238E27FC236}">
                  <a16:creationId xmlns:a16="http://schemas.microsoft.com/office/drawing/2014/main" id="{7148123C-A707-4795-B778-8E8553190524}"/>
                </a:ext>
              </a:extLst>
            </p:cNvPr>
            <p:cNvSpPr>
              <a:spLocks noChangeArrowheads="1"/>
            </p:cNvSpPr>
            <p:nvPr/>
          </p:nvSpPr>
          <p:spPr bwMode="auto">
            <a:xfrm>
              <a:off x="4458" y="2631"/>
              <a:ext cx="181" cy="90"/>
            </a:xfrm>
            <a:prstGeom prst="rightArrow">
              <a:avLst>
                <a:gd name="adj1" fmla="val 50000"/>
                <a:gd name="adj2" fmla="val 50175"/>
              </a:avLst>
            </a:prstGeom>
            <a:gradFill rotWithShape="0">
              <a:gsLst>
                <a:gs pos="0">
                  <a:srgbClr val="FFFFFF"/>
                </a:gs>
                <a:gs pos="100000">
                  <a:srgbClr val="BBBBBB"/>
                </a:gs>
              </a:gsLst>
              <a:lin ang="5400000" scaled="1"/>
            </a:gradFill>
            <a:ln w="25400">
              <a:solidFill>
                <a:schemeClr val="tx1"/>
              </a:solidFill>
              <a:miter lim="800000"/>
              <a:headEnd/>
              <a:tailEnd/>
            </a:ln>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b="1"/>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1" fill="hold" grpId="0" nodeType="clickEffect">
                                  <p:stCondLst>
                                    <p:cond delay="0"/>
                                  </p:stCondLst>
                                  <p:childTnLst>
                                    <p:set>
                                      <p:cBhvr>
                                        <p:cTn id="6" dur="1" fill="hold">
                                          <p:stCondLst>
                                            <p:cond delay="0"/>
                                          </p:stCondLst>
                                        </p:cTn>
                                        <p:tgtEl>
                                          <p:spTgt spid="382989"/>
                                        </p:tgtEl>
                                        <p:attrNameLst>
                                          <p:attrName>style.visibility</p:attrName>
                                        </p:attrNameLst>
                                      </p:cBhvr>
                                      <p:to>
                                        <p:strVal val="visible"/>
                                      </p:to>
                                    </p:set>
                                    <p:animEffect transition="in" filter="slide(fromTop)">
                                      <p:cBhvr>
                                        <p:cTn id="7" dur="500"/>
                                        <p:tgtEl>
                                          <p:spTgt spid="38298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nodeType="clickEffect">
                                  <p:stCondLst>
                                    <p:cond delay="0"/>
                                  </p:stCondLst>
                                  <p:childTnLst>
                                    <p:set>
                                      <p:cBhvr>
                                        <p:cTn id="11" dur="1" fill="hold">
                                          <p:stCondLst>
                                            <p:cond delay="0"/>
                                          </p:stCondLst>
                                        </p:cTn>
                                        <p:tgtEl>
                                          <p:spTgt spid="382992"/>
                                        </p:tgtEl>
                                        <p:attrNameLst>
                                          <p:attrName>style.visibility</p:attrName>
                                        </p:attrNameLst>
                                      </p:cBhvr>
                                      <p:to>
                                        <p:strVal val="visible"/>
                                      </p:to>
                                    </p:set>
                                    <p:animEffect transition="in" filter="box(in)">
                                      <p:cBhvr>
                                        <p:cTn id="12" dur="500"/>
                                        <p:tgtEl>
                                          <p:spTgt spid="382992"/>
                                        </p:tgtEl>
                                      </p:cBhvr>
                                    </p:animEffect>
                                  </p:childTnLst>
                                </p:cTn>
                              </p:par>
                              <p:par>
                                <p:cTn id="13" presetID="4" presetClass="entr" presetSubtype="16" fill="hold" grpId="0" nodeType="withEffect">
                                  <p:stCondLst>
                                    <p:cond delay="0"/>
                                  </p:stCondLst>
                                  <p:childTnLst>
                                    <p:set>
                                      <p:cBhvr>
                                        <p:cTn id="14" dur="1" fill="hold">
                                          <p:stCondLst>
                                            <p:cond delay="0"/>
                                          </p:stCondLst>
                                        </p:cTn>
                                        <p:tgtEl>
                                          <p:spTgt spid="382982"/>
                                        </p:tgtEl>
                                        <p:attrNameLst>
                                          <p:attrName>style.visibility</p:attrName>
                                        </p:attrNameLst>
                                      </p:cBhvr>
                                      <p:to>
                                        <p:strVal val="visible"/>
                                      </p:to>
                                    </p:set>
                                    <p:animEffect transition="in" filter="box(in)">
                                      <p:cBhvr>
                                        <p:cTn id="15" dur="500"/>
                                        <p:tgtEl>
                                          <p:spTgt spid="382982"/>
                                        </p:tgtEl>
                                      </p:cBhvr>
                                    </p:animEffect>
                                  </p:childTnLst>
                                </p:cTn>
                              </p:par>
                              <p:par>
                                <p:cTn id="16" presetID="4" presetClass="entr" presetSubtype="16" fill="hold" grpId="0" nodeType="withEffect">
                                  <p:stCondLst>
                                    <p:cond delay="0"/>
                                  </p:stCondLst>
                                  <p:childTnLst>
                                    <p:set>
                                      <p:cBhvr>
                                        <p:cTn id="17" dur="1" fill="hold">
                                          <p:stCondLst>
                                            <p:cond delay="0"/>
                                          </p:stCondLst>
                                        </p:cTn>
                                        <p:tgtEl>
                                          <p:spTgt spid="382985"/>
                                        </p:tgtEl>
                                        <p:attrNameLst>
                                          <p:attrName>style.visibility</p:attrName>
                                        </p:attrNameLst>
                                      </p:cBhvr>
                                      <p:to>
                                        <p:strVal val="visible"/>
                                      </p:to>
                                    </p:set>
                                    <p:animEffect transition="in" filter="box(in)">
                                      <p:cBhvr>
                                        <p:cTn id="18" dur="500"/>
                                        <p:tgtEl>
                                          <p:spTgt spid="382985"/>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4" presetClass="entr" presetSubtype="16" fill="hold" nodeType="clickEffect">
                                  <p:stCondLst>
                                    <p:cond delay="0"/>
                                  </p:stCondLst>
                                  <p:childTnLst>
                                    <p:set>
                                      <p:cBhvr>
                                        <p:cTn id="22" dur="1" fill="hold">
                                          <p:stCondLst>
                                            <p:cond delay="0"/>
                                          </p:stCondLst>
                                        </p:cTn>
                                        <p:tgtEl>
                                          <p:spTgt spid="382993"/>
                                        </p:tgtEl>
                                        <p:attrNameLst>
                                          <p:attrName>style.visibility</p:attrName>
                                        </p:attrNameLst>
                                      </p:cBhvr>
                                      <p:to>
                                        <p:strVal val="visible"/>
                                      </p:to>
                                    </p:set>
                                    <p:animEffect transition="in" filter="box(in)">
                                      <p:cBhvr>
                                        <p:cTn id="23" dur="500"/>
                                        <p:tgtEl>
                                          <p:spTgt spid="382993"/>
                                        </p:tgtEl>
                                      </p:cBhvr>
                                    </p:animEffect>
                                  </p:childTnLst>
                                </p:cTn>
                              </p:par>
                              <p:par>
                                <p:cTn id="24" presetID="4" presetClass="entr" presetSubtype="16" fill="hold" grpId="0" nodeType="withEffect">
                                  <p:stCondLst>
                                    <p:cond delay="0"/>
                                  </p:stCondLst>
                                  <p:childTnLst>
                                    <p:set>
                                      <p:cBhvr>
                                        <p:cTn id="25" dur="1" fill="hold">
                                          <p:stCondLst>
                                            <p:cond delay="0"/>
                                          </p:stCondLst>
                                        </p:cTn>
                                        <p:tgtEl>
                                          <p:spTgt spid="382986"/>
                                        </p:tgtEl>
                                        <p:attrNameLst>
                                          <p:attrName>style.visibility</p:attrName>
                                        </p:attrNameLst>
                                      </p:cBhvr>
                                      <p:to>
                                        <p:strVal val="visible"/>
                                      </p:to>
                                    </p:set>
                                    <p:animEffect transition="in" filter="box(in)">
                                      <p:cBhvr>
                                        <p:cTn id="26" dur="500"/>
                                        <p:tgtEl>
                                          <p:spTgt spid="382986"/>
                                        </p:tgtEl>
                                      </p:cBhvr>
                                    </p:animEffect>
                                  </p:childTnLst>
                                </p:cTn>
                              </p:par>
                              <p:par>
                                <p:cTn id="27" presetID="4" presetClass="entr" presetSubtype="16" fill="hold" grpId="0" nodeType="withEffect">
                                  <p:stCondLst>
                                    <p:cond delay="0"/>
                                  </p:stCondLst>
                                  <p:childTnLst>
                                    <p:set>
                                      <p:cBhvr>
                                        <p:cTn id="28" dur="1" fill="hold">
                                          <p:stCondLst>
                                            <p:cond delay="0"/>
                                          </p:stCondLst>
                                        </p:cTn>
                                        <p:tgtEl>
                                          <p:spTgt spid="382981"/>
                                        </p:tgtEl>
                                        <p:attrNameLst>
                                          <p:attrName>style.visibility</p:attrName>
                                        </p:attrNameLst>
                                      </p:cBhvr>
                                      <p:to>
                                        <p:strVal val="visible"/>
                                      </p:to>
                                    </p:set>
                                    <p:animEffect transition="in" filter="box(in)">
                                      <p:cBhvr>
                                        <p:cTn id="29" dur="500"/>
                                        <p:tgtEl>
                                          <p:spTgt spid="382981"/>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8" presetClass="entr" presetSubtype="16" fill="hold" grpId="0" nodeType="clickEffect">
                                  <p:stCondLst>
                                    <p:cond delay="0"/>
                                  </p:stCondLst>
                                  <p:childTnLst>
                                    <p:set>
                                      <p:cBhvr>
                                        <p:cTn id="33" dur="1" fill="hold">
                                          <p:stCondLst>
                                            <p:cond delay="0"/>
                                          </p:stCondLst>
                                        </p:cTn>
                                        <p:tgtEl>
                                          <p:spTgt spid="382980"/>
                                        </p:tgtEl>
                                        <p:attrNameLst>
                                          <p:attrName>style.visibility</p:attrName>
                                        </p:attrNameLst>
                                      </p:cBhvr>
                                      <p:to>
                                        <p:strVal val="visible"/>
                                      </p:to>
                                    </p:set>
                                    <p:animEffect transition="in" filter="diamond(in)">
                                      <p:cBhvr>
                                        <p:cTn id="34" dur="500"/>
                                        <p:tgtEl>
                                          <p:spTgt spid="382980"/>
                                        </p:tgtEl>
                                      </p:cBhvr>
                                    </p:animEffect>
                                  </p:childTnLst>
                                </p:cTn>
                              </p:par>
                              <p:par>
                                <p:cTn id="35" presetID="8" presetClass="entr" presetSubtype="16" fill="hold" nodeType="withEffect">
                                  <p:stCondLst>
                                    <p:cond delay="0"/>
                                  </p:stCondLst>
                                  <p:childTnLst>
                                    <p:set>
                                      <p:cBhvr>
                                        <p:cTn id="36" dur="1" fill="hold">
                                          <p:stCondLst>
                                            <p:cond delay="0"/>
                                          </p:stCondLst>
                                        </p:cTn>
                                        <p:tgtEl>
                                          <p:spTgt spid="382994"/>
                                        </p:tgtEl>
                                        <p:attrNameLst>
                                          <p:attrName>style.visibility</p:attrName>
                                        </p:attrNameLst>
                                      </p:cBhvr>
                                      <p:to>
                                        <p:strVal val="visible"/>
                                      </p:to>
                                    </p:set>
                                    <p:animEffect transition="in" filter="diamond(in)">
                                      <p:cBhvr>
                                        <p:cTn id="37" dur="500"/>
                                        <p:tgtEl>
                                          <p:spTgt spid="382994"/>
                                        </p:tgtEl>
                                      </p:cBhvr>
                                    </p:animEffect>
                                  </p:childTnLst>
                                </p:cTn>
                              </p:par>
                              <p:par>
                                <p:cTn id="38" presetID="8" presetClass="entr" presetSubtype="16" fill="hold" grpId="0" nodeType="withEffect">
                                  <p:stCondLst>
                                    <p:cond delay="0"/>
                                  </p:stCondLst>
                                  <p:childTnLst>
                                    <p:set>
                                      <p:cBhvr>
                                        <p:cTn id="39" dur="1" fill="hold">
                                          <p:stCondLst>
                                            <p:cond delay="0"/>
                                          </p:stCondLst>
                                        </p:cTn>
                                        <p:tgtEl>
                                          <p:spTgt spid="382987"/>
                                        </p:tgtEl>
                                        <p:attrNameLst>
                                          <p:attrName>style.visibility</p:attrName>
                                        </p:attrNameLst>
                                      </p:cBhvr>
                                      <p:to>
                                        <p:strVal val="visible"/>
                                      </p:to>
                                    </p:set>
                                    <p:animEffect transition="in" filter="diamond(in)">
                                      <p:cBhvr>
                                        <p:cTn id="40" dur="500"/>
                                        <p:tgtEl>
                                          <p:spTgt spid="382987"/>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2" presetClass="entr" presetSubtype="2" fill="hold" nodeType="clickEffect">
                                  <p:stCondLst>
                                    <p:cond delay="0"/>
                                  </p:stCondLst>
                                  <p:childTnLst>
                                    <p:set>
                                      <p:cBhvr>
                                        <p:cTn id="44" dur="1" fill="hold">
                                          <p:stCondLst>
                                            <p:cond delay="0"/>
                                          </p:stCondLst>
                                        </p:cTn>
                                        <p:tgtEl>
                                          <p:spTgt spid="2"/>
                                        </p:tgtEl>
                                        <p:attrNameLst>
                                          <p:attrName>style.visibility</p:attrName>
                                        </p:attrNameLst>
                                      </p:cBhvr>
                                      <p:to>
                                        <p:strVal val="visible"/>
                                      </p:to>
                                    </p:set>
                                    <p:anim calcmode="lin" valueType="num">
                                      <p:cBhvr additive="base">
                                        <p:cTn id="45" dur="500" fill="hold"/>
                                        <p:tgtEl>
                                          <p:spTgt spid="2"/>
                                        </p:tgtEl>
                                        <p:attrNameLst>
                                          <p:attrName>ppt_x</p:attrName>
                                        </p:attrNameLst>
                                      </p:cBhvr>
                                      <p:tavLst>
                                        <p:tav tm="0">
                                          <p:val>
                                            <p:strVal val="1+#ppt_w/2"/>
                                          </p:val>
                                        </p:tav>
                                        <p:tav tm="100000">
                                          <p:val>
                                            <p:strVal val="#ppt_x"/>
                                          </p:val>
                                        </p:tav>
                                      </p:tavLst>
                                    </p:anim>
                                    <p:anim calcmode="lin" valueType="num">
                                      <p:cBhvr additive="base">
                                        <p:cTn id="46"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47" fill="hold" nodeType="clickPar">
                      <p:stCondLst>
                        <p:cond delay="indefinite"/>
                      </p:stCondLst>
                      <p:childTnLst>
                        <p:par>
                          <p:cTn id="48" fill="hold" nodeType="withGroup">
                            <p:stCondLst>
                              <p:cond delay="0"/>
                            </p:stCondLst>
                            <p:childTnLst>
                              <p:par>
                                <p:cTn id="49" presetID="2" presetClass="entr" presetSubtype="2" fill="hold" nodeType="clickEffect">
                                  <p:stCondLst>
                                    <p:cond delay="0"/>
                                  </p:stCondLst>
                                  <p:childTnLst>
                                    <p:set>
                                      <p:cBhvr>
                                        <p:cTn id="50" dur="1" fill="hold">
                                          <p:stCondLst>
                                            <p:cond delay="0"/>
                                          </p:stCondLst>
                                        </p:cTn>
                                        <p:tgtEl>
                                          <p:spTgt spid="4"/>
                                        </p:tgtEl>
                                        <p:attrNameLst>
                                          <p:attrName>style.visibility</p:attrName>
                                        </p:attrNameLst>
                                      </p:cBhvr>
                                      <p:to>
                                        <p:strVal val="visible"/>
                                      </p:to>
                                    </p:set>
                                    <p:anim calcmode="lin" valueType="num">
                                      <p:cBhvr additive="base">
                                        <p:cTn id="51" dur="500" fill="hold"/>
                                        <p:tgtEl>
                                          <p:spTgt spid="4"/>
                                        </p:tgtEl>
                                        <p:attrNameLst>
                                          <p:attrName>ppt_x</p:attrName>
                                        </p:attrNameLst>
                                      </p:cBhvr>
                                      <p:tavLst>
                                        <p:tav tm="0">
                                          <p:val>
                                            <p:strVal val="1+#ppt_w/2"/>
                                          </p:val>
                                        </p:tav>
                                        <p:tav tm="100000">
                                          <p:val>
                                            <p:strVal val="#ppt_x"/>
                                          </p:val>
                                        </p:tav>
                                      </p:tavLst>
                                    </p:anim>
                                    <p:anim calcmode="lin" valueType="num">
                                      <p:cBhvr additive="base">
                                        <p:cTn id="52"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53" fill="hold" nodeType="clickPar">
                      <p:stCondLst>
                        <p:cond delay="indefinite"/>
                      </p:stCondLst>
                      <p:childTnLst>
                        <p:par>
                          <p:cTn id="54" fill="hold" nodeType="withGroup">
                            <p:stCondLst>
                              <p:cond delay="0"/>
                            </p:stCondLst>
                            <p:childTnLst>
                              <p:par>
                                <p:cTn id="55" presetID="2" presetClass="entr" presetSubtype="4" fill="hold" nodeType="clickEffect">
                                  <p:stCondLst>
                                    <p:cond delay="0"/>
                                  </p:stCondLst>
                                  <p:childTnLst>
                                    <p:set>
                                      <p:cBhvr>
                                        <p:cTn id="56" dur="1" fill="hold">
                                          <p:stCondLst>
                                            <p:cond delay="0"/>
                                          </p:stCondLst>
                                        </p:cTn>
                                        <p:tgtEl>
                                          <p:spTgt spid="3"/>
                                        </p:tgtEl>
                                        <p:attrNameLst>
                                          <p:attrName>style.visibility</p:attrName>
                                        </p:attrNameLst>
                                      </p:cBhvr>
                                      <p:to>
                                        <p:strVal val="visible"/>
                                      </p:to>
                                    </p:set>
                                    <p:anim calcmode="lin" valueType="num">
                                      <p:cBhvr additive="base">
                                        <p:cTn id="57" dur="500" fill="hold"/>
                                        <p:tgtEl>
                                          <p:spTgt spid="3"/>
                                        </p:tgtEl>
                                        <p:attrNameLst>
                                          <p:attrName>ppt_x</p:attrName>
                                        </p:attrNameLst>
                                      </p:cBhvr>
                                      <p:tavLst>
                                        <p:tav tm="0">
                                          <p:val>
                                            <p:strVal val="#ppt_x"/>
                                          </p:val>
                                        </p:tav>
                                        <p:tav tm="100000">
                                          <p:val>
                                            <p:strVal val="#ppt_x"/>
                                          </p:val>
                                        </p:tav>
                                      </p:tavLst>
                                    </p:anim>
                                    <p:anim calcmode="lin" valueType="num">
                                      <p:cBhvr additive="base">
                                        <p:cTn id="5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2980" grpId="0" animBg="1"/>
      <p:bldP spid="382981" grpId="0" animBg="1"/>
      <p:bldP spid="382982" grpId="0" animBg="1"/>
      <p:bldP spid="382985" grpId="0" animBg="1"/>
      <p:bldP spid="382986" grpId="0"/>
      <p:bldP spid="382987" grpId="0"/>
      <p:bldP spid="382989" grpId="0" bldLvl="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1026">
            <a:extLst>
              <a:ext uri="{FF2B5EF4-FFF2-40B4-BE49-F238E27FC236}">
                <a16:creationId xmlns:a16="http://schemas.microsoft.com/office/drawing/2014/main" id="{9233BA8E-3B61-46BC-A22E-630D572E5EF0}"/>
              </a:ext>
            </a:extLst>
          </p:cNvPr>
          <p:cNvSpPr>
            <a:spLocks noGrp="1" noChangeArrowheads="1"/>
          </p:cNvSpPr>
          <p:nvPr>
            <p:ph type="title"/>
          </p:nvPr>
        </p:nvSpPr>
        <p:spPr/>
        <p:txBody>
          <a:bodyPr/>
          <a:lstStyle/>
          <a:p>
            <a:pPr eaLnBrk="1" hangingPunct="1"/>
            <a:r>
              <a:rPr lang="en-US" altLang="zh-CN" sz="3600"/>
              <a:t> 1.2  </a:t>
            </a:r>
            <a:r>
              <a:rPr lang="zh-CN" altLang="en-US" sz="3600"/>
              <a:t>数据模型</a:t>
            </a:r>
          </a:p>
        </p:txBody>
      </p:sp>
      <p:sp>
        <p:nvSpPr>
          <p:cNvPr id="68611" name="Rectangle 1027">
            <a:extLst>
              <a:ext uri="{FF2B5EF4-FFF2-40B4-BE49-F238E27FC236}">
                <a16:creationId xmlns:a16="http://schemas.microsoft.com/office/drawing/2014/main" id="{A71F7128-C888-4CA9-B36E-AA81DAEB58D1}"/>
              </a:ext>
            </a:extLst>
          </p:cNvPr>
          <p:cNvSpPr>
            <a:spLocks noGrp="1" noChangeArrowheads="1"/>
          </p:cNvSpPr>
          <p:nvPr>
            <p:ph idx="1"/>
          </p:nvPr>
        </p:nvSpPr>
        <p:spPr>
          <a:xfrm>
            <a:off x="957263" y="1125538"/>
            <a:ext cx="6329362" cy="5029200"/>
          </a:xfrm>
        </p:spPr>
        <p:txBody>
          <a:bodyPr/>
          <a:lstStyle/>
          <a:p>
            <a:pPr eaLnBrk="1" hangingPunct="1">
              <a:lnSpc>
                <a:spcPct val="130000"/>
              </a:lnSpc>
              <a:buFont typeface="Wingdings" panose="05000000000000000000" pitchFamily="2" charset="2"/>
              <a:buNone/>
            </a:pPr>
            <a:r>
              <a:rPr lang="en-US" altLang="zh-CN">
                <a:solidFill>
                  <a:srgbClr val="70BB2B"/>
                </a:solidFill>
              </a:rPr>
              <a:t>  </a:t>
            </a:r>
            <a:r>
              <a:rPr lang="en-US" altLang="zh-CN"/>
              <a:t>1.2.1  </a:t>
            </a:r>
            <a:r>
              <a:rPr lang="zh-CN" altLang="en-US"/>
              <a:t>两大类数据模型</a:t>
            </a:r>
          </a:p>
          <a:p>
            <a:pPr eaLnBrk="1" hangingPunct="1">
              <a:lnSpc>
                <a:spcPct val="130000"/>
              </a:lnSpc>
              <a:buFont typeface="Wingdings" panose="05000000000000000000" pitchFamily="2" charset="2"/>
              <a:buNone/>
            </a:pPr>
            <a:r>
              <a:rPr lang="zh-CN" altLang="en-US">
                <a:solidFill>
                  <a:srgbClr val="00B050"/>
                </a:solidFill>
              </a:rPr>
              <a:t>  </a:t>
            </a:r>
            <a:r>
              <a:rPr lang="en-US" altLang="zh-CN">
                <a:solidFill>
                  <a:srgbClr val="00B050"/>
                </a:solidFill>
              </a:rPr>
              <a:t>1.2.2  </a:t>
            </a:r>
            <a:r>
              <a:rPr lang="zh-CN" altLang="en-US">
                <a:solidFill>
                  <a:srgbClr val="00B050"/>
                </a:solidFill>
              </a:rPr>
              <a:t>概念模型</a:t>
            </a:r>
          </a:p>
          <a:p>
            <a:pPr eaLnBrk="1" hangingPunct="1">
              <a:lnSpc>
                <a:spcPct val="130000"/>
              </a:lnSpc>
              <a:buFont typeface="Wingdings" panose="05000000000000000000" pitchFamily="2" charset="2"/>
              <a:buNone/>
            </a:pPr>
            <a:r>
              <a:rPr lang="zh-CN" altLang="en-US">
                <a:solidFill>
                  <a:schemeClr val="hlink"/>
                </a:solidFill>
              </a:rPr>
              <a:t>  </a:t>
            </a:r>
            <a:r>
              <a:rPr lang="en-US" altLang="zh-CN"/>
              <a:t>1.2.3  </a:t>
            </a:r>
            <a:r>
              <a:rPr lang="zh-CN" altLang="en-US"/>
              <a:t>数据模型的组成要素</a:t>
            </a:r>
          </a:p>
          <a:p>
            <a:pPr eaLnBrk="1" hangingPunct="1">
              <a:lnSpc>
                <a:spcPct val="130000"/>
              </a:lnSpc>
              <a:buFont typeface="Wingdings" panose="05000000000000000000" pitchFamily="2" charset="2"/>
              <a:buNone/>
            </a:pPr>
            <a:r>
              <a:rPr lang="zh-CN" altLang="en-US"/>
              <a:t>  </a:t>
            </a:r>
            <a:r>
              <a:rPr lang="en-US" altLang="zh-CN"/>
              <a:t>1.2.4  </a:t>
            </a:r>
            <a:r>
              <a:rPr lang="zh-CN" altLang="en-US"/>
              <a:t>最常用的数据模型</a:t>
            </a:r>
          </a:p>
          <a:p>
            <a:pPr eaLnBrk="1" hangingPunct="1">
              <a:lnSpc>
                <a:spcPct val="130000"/>
              </a:lnSpc>
              <a:buFont typeface="Wingdings" panose="05000000000000000000" pitchFamily="2" charset="2"/>
              <a:buNone/>
            </a:pPr>
            <a:r>
              <a:rPr lang="zh-CN" altLang="en-US"/>
              <a:t>  </a:t>
            </a:r>
            <a:r>
              <a:rPr lang="en-US" altLang="zh-CN"/>
              <a:t>1.2.5  </a:t>
            </a:r>
            <a:r>
              <a:rPr lang="zh-CN" altLang="en-US"/>
              <a:t>层次模型</a:t>
            </a:r>
          </a:p>
          <a:p>
            <a:pPr eaLnBrk="1" hangingPunct="1">
              <a:lnSpc>
                <a:spcPct val="130000"/>
              </a:lnSpc>
              <a:buFont typeface="Wingdings" panose="05000000000000000000" pitchFamily="2" charset="2"/>
              <a:buNone/>
            </a:pPr>
            <a:r>
              <a:rPr lang="zh-CN" altLang="en-US"/>
              <a:t>  </a:t>
            </a:r>
            <a:r>
              <a:rPr lang="en-US" altLang="zh-CN"/>
              <a:t>1.2.6  </a:t>
            </a:r>
            <a:r>
              <a:rPr lang="zh-CN" altLang="en-US"/>
              <a:t>网状模型</a:t>
            </a:r>
          </a:p>
          <a:p>
            <a:pPr eaLnBrk="1" hangingPunct="1">
              <a:lnSpc>
                <a:spcPct val="130000"/>
              </a:lnSpc>
              <a:buFont typeface="Wingdings" panose="05000000000000000000" pitchFamily="2" charset="2"/>
              <a:buNone/>
            </a:pPr>
            <a:r>
              <a:rPr lang="zh-CN" altLang="en-US"/>
              <a:t>  </a:t>
            </a:r>
            <a:r>
              <a:rPr lang="en-US" altLang="zh-CN"/>
              <a:t>1.2.7  </a:t>
            </a:r>
            <a:r>
              <a:rPr lang="zh-CN" altLang="en-US"/>
              <a:t>关系模型</a:t>
            </a:r>
            <a:endParaRPr lang="zh-CN" altLang="en-US" sz="240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AEB82680-FFF1-4DFE-9456-B5154189D9ED}"/>
              </a:ext>
            </a:extLst>
          </p:cNvPr>
          <p:cNvSpPr>
            <a:spLocks noGrp="1" noChangeArrowheads="1"/>
          </p:cNvSpPr>
          <p:nvPr>
            <p:ph type="title"/>
          </p:nvPr>
        </p:nvSpPr>
        <p:spPr/>
        <p:txBody>
          <a:bodyPr/>
          <a:lstStyle/>
          <a:p>
            <a:pPr eaLnBrk="1" hangingPunct="1"/>
            <a:r>
              <a:rPr lang="en-US" altLang="zh-CN" sz="3600"/>
              <a:t>1.2.2  </a:t>
            </a:r>
            <a:r>
              <a:rPr lang="zh-CN" altLang="en-US" sz="3600"/>
              <a:t>概念模型</a:t>
            </a:r>
          </a:p>
        </p:txBody>
      </p:sp>
      <p:sp>
        <p:nvSpPr>
          <p:cNvPr id="69635" name="Rectangle 3">
            <a:extLst>
              <a:ext uri="{FF2B5EF4-FFF2-40B4-BE49-F238E27FC236}">
                <a16:creationId xmlns:a16="http://schemas.microsoft.com/office/drawing/2014/main" id="{1D0F5B38-49E7-4B9A-BBE7-82F50ABFC0E3}"/>
              </a:ext>
            </a:extLst>
          </p:cNvPr>
          <p:cNvSpPr>
            <a:spLocks noGrp="1" noChangeArrowheads="1"/>
          </p:cNvSpPr>
          <p:nvPr>
            <p:ph idx="1"/>
          </p:nvPr>
        </p:nvSpPr>
        <p:spPr>
          <a:xfrm>
            <a:off x="971550" y="1098550"/>
            <a:ext cx="7772400" cy="4994275"/>
          </a:xfrm>
        </p:spPr>
        <p:txBody>
          <a:bodyPr/>
          <a:lstStyle/>
          <a:p>
            <a:pPr algn="just" eaLnBrk="1" hangingPunct="1">
              <a:lnSpc>
                <a:spcPct val="120000"/>
              </a:lnSpc>
            </a:pPr>
            <a:r>
              <a:rPr lang="zh-CN" altLang="en-US"/>
              <a:t>概念模型的用途</a:t>
            </a:r>
          </a:p>
          <a:p>
            <a:pPr lvl="1" algn="just" eaLnBrk="1" hangingPunct="1">
              <a:lnSpc>
                <a:spcPct val="120000"/>
              </a:lnSpc>
            </a:pPr>
            <a:r>
              <a:rPr lang="zh-CN" altLang="en-US"/>
              <a:t>概念模型用于信息世界的建模</a:t>
            </a:r>
          </a:p>
          <a:p>
            <a:pPr lvl="1" eaLnBrk="1" hangingPunct="1">
              <a:lnSpc>
                <a:spcPct val="120000"/>
              </a:lnSpc>
            </a:pPr>
            <a:r>
              <a:rPr lang="zh-CN" altLang="en-US"/>
              <a:t>是现实世界到机器世界的一个中间层次</a:t>
            </a:r>
          </a:p>
          <a:p>
            <a:pPr lvl="1" algn="just" eaLnBrk="1" hangingPunct="1">
              <a:lnSpc>
                <a:spcPct val="120000"/>
              </a:lnSpc>
            </a:pPr>
            <a:r>
              <a:rPr lang="zh-CN" altLang="en-US"/>
              <a:t>是数据库设计的有力工具</a:t>
            </a:r>
          </a:p>
          <a:p>
            <a:pPr lvl="1" algn="just" eaLnBrk="1" hangingPunct="1">
              <a:lnSpc>
                <a:spcPct val="120000"/>
              </a:lnSpc>
            </a:pPr>
            <a:r>
              <a:rPr lang="zh-CN" altLang="en-US"/>
              <a:t>数据库设计人员和用户之间进行交流的语言</a:t>
            </a:r>
            <a:endParaRPr lang="zh-CN" altLang="en-US" sz="2800"/>
          </a:p>
          <a:p>
            <a:pPr algn="just" eaLnBrk="1" hangingPunct="1">
              <a:lnSpc>
                <a:spcPct val="120000"/>
              </a:lnSpc>
            </a:pPr>
            <a:r>
              <a:rPr lang="zh-CN" altLang="en-US"/>
              <a:t>对概念模型的基本要求</a:t>
            </a:r>
          </a:p>
          <a:p>
            <a:pPr lvl="1" algn="just" eaLnBrk="1" hangingPunct="1">
              <a:lnSpc>
                <a:spcPct val="120000"/>
              </a:lnSpc>
            </a:pPr>
            <a:r>
              <a:rPr lang="zh-CN" altLang="en-US"/>
              <a:t>较强的语义表达能力</a:t>
            </a:r>
          </a:p>
          <a:p>
            <a:pPr lvl="1" algn="just" eaLnBrk="1" hangingPunct="1">
              <a:lnSpc>
                <a:spcPct val="120000"/>
              </a:lnSpc>
            </a:pPr>
            <a:r>
              <a:rPr lang="zh-CN" altLang="en-US"/>
              <a:t>简单、清晰、易于用户理解</a:t>
            </a:r>
            <a:endParaRPr lang="zh-CN" altLang="en-US" sz="280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a:extLst>
              <a:ext uri="{FF2B5EF4-FFF2-40B4-BE49-F238E27FC236}">
                <a16:creationId xmlns:a16="http://schemas.microsoft.com/office/drawing/2014/main" id="{F4DEF292-05E9-4E6B-9EC7-B756C76F0A52}"/>
              </a:ext>
            </a:extLst>
          </p:cNvPr>
          <p:cNvSpPr>
            <a:spLocks noGrp="1" noChangeArrowheads="1"/>
          </p:cNvSpPr>
          <p:nvPr>
            <p:ph type="title"/>
          </p:nvPr>
        </p:nvSpPr>
        <p:spPr/>
        <p:txBody>
          <a:bodyPr/>
          <a:lstStyle/>
          <a:p>
            <a:pPr eaLnBrk="1" hangingPunct="1"/>
            <a:r>
              <a:rPr lang="en-US" altLang="zh-CN" sz="3600"/>
              <a:t> 1.2.2  </a:t>
            </a:r>
            <a:r>
              <a:rPr lang="zh-CN" altLang="en-US" sz="3600"/>
              <a:t>概念模型</a:t>
            </a:r>
          </a:p>
        </p:txBody>
      </p:sp>
      <p:sp>
        <p:nvSpPr>
          <p:cNvPr id="70659" name="Rectangle 3">
            <a:extLst>
              <a:ext uri="{FF2B5EF4-FFF2-40B4-BE49-F238E27FC236}">
                <a16:creationId xmlns:a16="http://schemas.microsoft.com/office/drawing/2014/main" id="{6CDECC5F-7AF2-4390-AFB1-552E9FA4930D}"/>
              </a:ext>
            </a:extLst>
          </p:cNvPr>
          <p:cNvSpPr>
            <a:spLocks noGrp="1" noChangeArrowheads="1"/>
          </p:cNvSpPr>
          <p:nvPr>
            <p:ph idx="1"/>
          </p:nvPr>
        </p:nvSpPr>
        <p:spPr>
          <a:xfrm>
            <a:off x="914400" y="1600200"/>
            <a:ext cx="7931150" cy="4495800"/>
          </a:xfrm>
        </p:spPr>
        <p:txBody>
          <a:bodyPr/>
          <a:lstStyle/>
          <a:p>
            <a:pPr eaLnBrk="1" hangingPunct="1">
              <a:lnSpc>
                <a:spcPct val="160000"/>
              </a:lnSpc>
              <a:buFont typeface="Wingdings" panose="05000000000000000000" pitchFamily="2" charset="2"/>
              <a:buNone/>
            </a:pPr>
            <a:r>
              <a:rPr lang="en-US" altLang="zh-CN"/>
              <a:t>1. </a:t>
            </a:r>
            <a:r>
              <a:rPr lang="zh-CN" altLang="en-US"/>
              <a:t>信息世界中的基本概念</a:t>
            </a:r>
          </a:p>
          <a:p>
            <a:pPr eaLnBrk="1" hangingPunct="1">
              <a:lnSpc>
                <a:spcPct val="160000"/>
              </a:lnSpc>
              <a:buFont typeface="Wingdings" panose="05000000000000000000" pitchFamily="2" charset="2"/>
              <a:buNone/>
            </a:pPr>
            <a:r>
              <a:rPr lang="en-US" altLang="zh-CN"/>
              <a:t>2. </a:t>
            </a:r>
            <a:r>
              <a:rPr lang="zh-CN" altLang="en-US"/>
              <a:t>概念模型的一种表示方法：</a:t>
            </a:r>
          </a:p>
          <a:p>
            <a:pPr eaLnBrk="1" hangingPunct="1">
              <a:lnSpc>
                <a:spcPct val="160000"/>
              </a:lnSpc>
              <a:buFont typeface="Wingdings" panose="05000000000000000000" pitchFamily="2" charset="2"/>
              <a:buNone/>
            </a:pPr>
            <a:r>
              <a:rPr lang="zh-CN" altLang="en-US"/>
              <a:t>    实体</a:t>
            </a:r>
            <a:r>
              <a:rPr lang="en-US" altLang="zh-CN"/>
              <a:t>-</a:t>
            </a:r>
            <a:r>
              <a:rPr lang="zh-CN" altLang="en-US"/>
              <a:t>联系方法（</a:t>
            </a:r>
            <a:r>
              <a:rPr lang="en-US" altLang="zh-CN"/>
              <a:t>E-R</a:t>
            </a:r>
            <a:r>
              <a:rPr lang="zh-CN" altLang="en-US"/>
              <a:t>模型）</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a:extLst>
              <a:ext uri="{FF2B5EF4-FFF2-40B4-BE49-F238E27FC236}">
                <a16:creationId xmlns:a16="http://schemas.microsoft.com/office/drawing/2014/main" id="{7DC956CE-CE25-4864-BC32-CF1A56A93816}"/>
              </a:ext>
            </a:extLst>
          </p:cNvPr>
          <p:cNvSpPr>
            <a:spLocks noGrp="1" noChangeArrowheads="1"/>
          </p:cNvSpPr>
          <p:nvPr>
            <p:ph type="title"/>
          </p:nvPr>
        </p:nvSpPr>
        <p:spPr/>
        <p:txBody>
          <a:bodyPr/>
          <a:lstStyle/>
          <a:p>
            <a:pPr eaLnBrk="1" hangingPunct="1"/>
            <a:r>
              <a:rPr lang="en-US" altLang="zh-CN" sz="3600"/>
              <a:t>1.  </a:t>
            </a:r>
            <a:r>
              <a:rPr lang="zh-CN" altLang="en-US" sz="3600"/>
              <a:t>信息世界中的基本概念</a:t>
            </a:r>
          </a:p>
        </p:txBody>
      </p:sp>
      <p:sp>
        <p:nvSpPr>
          <p:cNvPr id="71683" name="Rectangle 3">
            <a:extLst>
              <a:ext uri="{FF2B5EF4-FFF2-40B4-BE49-F238E27FC236}">
                <a16:creationId xmlns:a16="http://schemas.microsoft.com/office/drawing/2014/main" id="{5ACC1A6C-E0CD-4DB1-8450-84258CBE67B2}"/>
              </a:ext>
            </a:extLst>
          </p:cNvPr>
          <p:cNvSpPr>
            <a:spLocks noGrp="1" noChangeArrowheads="1"/>
          </p:cNvSpPr>
          <p:nvPr>
            <p:ph idx="1"/>
          </p:nvPr>
        </p:nvSpPr>
        <p:spPr>
          <a:xfrm>
            <a:off x="827088" y="1196975"/>
            <a:ext cx="7210425" cy="4495800"/>
          </a:xfrm>
        </p:spPr>
        <p:txBody>
          <a:bodyPr/>
          <a:lstStyle/>
          <a:p>
            <a:pPr algn="just" eaLnBrk="1" hangingPunct="1">
              <a:lnSpc>
                <a:spcPct val="140000"/>
              </a:lnSpc>
              <a:spcBef>
                <a:spcPct val="0"/>
              </a:spcBef>
              <a:buFont typeface="Wingdings" panose="05000000000000000000" pitchFamily="2" charset="2"/>
              <a:buNone/>
            </a:pPr>
            <a:r>
              <a:rPr lang="zh-CN" altLang="en-US"/>
              <a:t>（</a:t>
            </a:r>
            <a:r>
              <a:rPr lang="en-US" altLang="zh-CN"/>
              <a:t>1</a:t>
            </a:r>
            <a:r>
              <a:rPr lang="zh-CN" altLang="en-US"/>
              <a:t>）实体（</a:t>
            </a:r>
            <a:r>
              <a:rPr lang="en-US" altLang="zh-CN"/>
              <a:t>Entity</a:t>
            </a:r>
            <a:r>
              <a:rPr lang="zh-CN" altLang="en-US"/>
              <a:t>）</a:t>
            </a:r>
            <a:r>
              <a:rPr lang="zh-CN" altLang="en-US" sz="2600"/>
              <a:t> </a:t>
            </a:r>
          </a:p>
          <a:p>
            <a:pPr lvl="1" algn="just" eaLnBrk="1" hangingPunct="1">
              <a:lnSpc>
                <a:spcPct val="140000"/>
              </a:lnSpc>
              <a:spcBef>
                <a:spcPct val="0"/>
              </a:spcBef>
              <a:buFont typeface="Wingdings" panose="05000000000000000000" pitchFamily="2" charset="2"/>
              <a:buNone/>
            </a:pPr>
            <a:r>
              <a:rPr lang="zh-CN" altLang="en-US"/>
              <a:t>客观存在并可相互区别的事物称为实体。</a:t>
            </a:r>
          </a:p>
          <a:p>
            <a:pPr lvl="1" algn="just" eaLnBrk="1" hangingPunct="1">
              <a:lnSpc>
                <a:spcPct val="140000"/>
              </a:lnSpc>
              <a:spcBef>
                <a:spcPct val="0"/>
              </a:spcBef>
              <a:buFont typeface="Wingdings" panose="05000000000000000000" pitchFamily="2" charset="2"/>
              <a:buNone/>
            </a:pPr>
            <a:r>
              <a:rPr lang="zh-CN" altLang="en-US" sz="1800"/>
              <a:t>可以是具体的人、事、物或抽象的概念。</a:t>
            </a:r>
          </a:p>
          <a:p>
            <a:pPr algn="just" eaLnBrk="1" hangingPunct="1">
              <a:lnSpc>
                <a:spcPct val="140000"/>
              </a:lnSpc>
              <a:spcBef>
                <a:spcPct val="0"/>
              </a:spcBef>
              <a:buFont typeface="Wingdings" panose="05000000000000000000" pitchFamily="2" charset="2"/>
              <a:buNone/>
            </a:pPr>
            <a:r>
              <a:rPr lang="zh-CN" altLang="en-US"/>
              <a:t>（</a:t>
            </a:r>
            <a:r>
              <a:rPr lang="en-US" altLang="zh-CN"/>
              <a:t>2</a:t>
            </a:r>
            <a:r>
              <a:rPr lang="zh-CN" altLang="en-US"/>
              <a:t>）属性（</a:t>
            </a:r>
            <a:r>
              <a:rPr lang="en-US" altLang="zh-CN"/>
              <a:t>Attribute</a:t>
            </a:r>
            <a:r>
              <a:rPr lang="zh-CN" altLang="en-US"/>
              <a:t>） </a:t>
            </a:r>
          </a:p>
          <a:p>
            <a:pPr lvl="1" algn="just" eaLnBrk="1" hangingPunct="1">
              <a:lnSpc>
                <a:spcPct val="140000"/>
              </a:lnSpc>
              <a:spcBef>
                <a:spcPct val="0"/>
              </a:spcBef>
              <a:buFont typeface="Wingdings" panose="05000000000000000000" pitchFamily="2" charset="2"/>
              <a:buNone/>
            </a:pPr>
            <a:r>
              <a:rPr lang="zh-CN" altLang="en-US"/>
              <a:t>实体所具有的某一特性称为属性。</a:t>
            </a:r>
          </a:p>
          <a:p>
            <a:pPr lvl="1" algn="just" eaLnBrk="1" hangingPunct="1">
              <a:lnSpc>
                <a:spcPct val="140000"/>
              </a:lnSpc>
              <a:spcBef>
                <a:spcPct val="0"/>
              </a:spcBef>
              <a:buFont typeface="Wingdings" panose="05000000000000000000" pitchFamily="2" charset="2"/>
              <a:buNone/>
            </a:pPr>
            <a:r>
              <a:rPr lang="zh-CN" altLang="en-US" sz="1800"/>
              <a:t>一个实体可以由若干个属性来刻画。</a:t>
            </a:r>
            <a:r>
              <a:rPr lang="zh-CN" altLang="en-US"/>
              <a:t>  </a:t>
            </a:r>
          </a:p>
          <a:p>
            <a:pPr algn="just" eaLnBrk="1" hangingPunct="1">
              <a:lnSpc>
                <a:spcPct val="140000"/>
              </a:lnSpc>
              <a:spcBef>
                <a:spcPct val="0"/>
              </a:spcBef>
              <a:buFont typeface="Wingdings" panose="05000000000000000000" pitchFamily="2" charset="2"/>
              <a:buNone/>
            </a:pPr>
            <a:r>
              <a:rPr lang="zh-CN" altLang="en-US"/>
              <a:t>（</a:t>
            </a:r>
            <a:r>
              <a:rPr lang="en-US" altLang="zh-CN"/>
              <a:t>3</a:t>
            </a:r>
            <a:r>
              <a:rPr lang="zh-CN" altLang="en-US"/>
              <a:t>）码（</a:t>
            </a:r>
            <a:r>
              <a:rPr lang="en-US" altLang="zh-CN"/>
              <a:t>Key</a:t>
            </a:r>
            <a:r>
              <a:rPr lang="zh-CN" altLang="en-US"/>
              <a:t>） </a:t>
            </a:r>
          </a:p>
          <a:p>
            <a:pPr lvl="1" algn="just" eaLnBrk="1" hangingPunct="1">
              <a:lnSpc>
                <a:spcPct val="140000"/>
              </a:lnSpc>
              <a:spcBef>
                <a:spcPct val="0"/>
              </a:spcBef>
              <a:buFont typeface="Wingdings" panose="05000000000000000000" pitchFamily="2" charset="2"/>
              <a:buNone/>
            </a:pPr>
            <a:r>
              <a:rPr lang="zh-CN" altLang="en-US"/>
              <a:t>唯一标识实体的属性集称为码。</a:t>
            </a:r>
          </a:p>
        </p:txBody>
      </p:sp>
      <p:pic>
        <p:nvPicPr>
          <p:cNvPr id="71684" name="图片 1" descr="C:\Users\david\Pictures\fhs_s149.giffhs_s149">
            <a:extLst>
              <a:ext uri="{FF2B5EF4-FFF2-40B4-BE49-F238E27FC236}">
                <a16:creationId xmlns:a16="http://schemas.microsoft.com/office/drawing/2014/main" id="{5231CE76-E6E3-4851-B0DC-FDCAC7120E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69213" y="908050"/>
            <a:ext cx="547687" cy="171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a:extLst>
              <a:ext uri="{FF2B5EF4-FFF2-40B4-BE49-F238E27FC236}">
                <a16:creationId xmlns:a16="http://schemas.microsoft.com/office/drawing/2014/main" id="{6F6A3D9F-147F-4066-BECB-B3D1AE92A735}"/>
              </a:ext>
            </a:extLst>
          </p:cNvPr>
          <p:cNvSpPr>
            <a:spLocks noGrp="1" noChangeArrowheads="1"/>
          </p:cNvSpPr>
          <p:nvPr>
            <p:ph type="title"/>
          </p:nvPr>
        </p:nvSpPr>
        <p:spPr/>
        <p:txBody>
          <a:bodyPr/>
          <a:lstStyle/>
          <a:p>
            <a:pPr eaLnBrk="1" hangingPunct="1"/>
            <a:r>
              <a:rPr lang="zh-CN" altLang="en-US" sz="3600"/>
              <a:t>信息世界中的基本概念（续）</a:t>
            </a:r>
            <a:endParaRPr lang="en-US" altLang="zh-CN" sz="3600"/>
          </a:p>
        </p:txBody>
      </p:sp>
      <p:sp>
        <p:nvSpPr>
          <p:cNvPr id="73730" name="Rectangle 3">
            <a:extLst>
              <a:ext uri="{FF2B5EF4-FFF2-40B4-BE49-F238E27FC236}">
                <a16:creationId xmlns:a16="http://schemas.microsoft.com/office/drawing/2014/main" id="{3F9B7CE8-D82C-4BFF-8120-5F67F2FD09E3}"/>
              </a:ext>
            </a:extLst>
          </p:cNvPr>
          <p:cNvSpPr>
            <a:spLocks noGrp="1"/>
          </p:cNvSpPr>
          <p:nvPr>
            <p:ph idx="1"/>
          </p:nvPr>
        </p:nvSpPr>
        <p:spPr>
          <a:xfrm>
            <a:off x="990600" y="1268413"/>
            <a:ext cx="7696200" cy="4664075"/>
          </a:xfrm>
          <a:ln>
            <a:miter/>
          </a:ln>
        </p:spPr>
        <p:txBody>
          <a:bodyPr/>
          <a:lstStyle/>
          <a:p>
            <a:pPr algn="just" eaLnBrk="1" hangingPunct="1">
              <a:lnSpc>
                <a:spcPct val="150000"/>
              </a:lnSpc>
              <a:buSzTx/>
              <a:buFont typeface="Wingdings" panose="05000000000000000000" pitchFamily="2" charset="2"/>
              <a:buNone/>
              <a:defRPr/>
            </a:pPr>
            <a:r>
              <a:rPr lang="zh-CN" altLang="en-US" noProof="1"/>
              <a:t>（</a:t>
            </a:r>
            <a:r>
              <a:rPr lang="en-US" altLang="zh-CN" noProof="1"/>
              <a:t>4</a:t>
            </a:r>
            <a:r>
              <a:rPr lang="zh-CN" altLang="en-US" noProof="1"/>
              <a:t>）实体型（</a:t>
            </a:r>
            <a:r>
              <a:rPr lang="en-US" altLang="zh-CN" noProof="1"/>
              <a:t>Entity Type</a:t>
            </a:r>
            <a:r>
              <a:rPr lang="zh-CN" altLang="en-US" noProof="1"/>
              <a:t>） </a:t>
            </a:r>
          </a:p>
          <a:p>
            <a:pPr lvl="1" algn="just" eaLnBrk="1" hangingPunct="1">
              <a:lnSpc>
                <a:spcPct val="150000"/>
              </a:lnSpc>
              <a:buSzTx/>
              <a:buFont typeface="Wingdings" panose="05000000000000000000" pitchFamily="2" charset="2"/>
              <a:buNone/>
              <a:defRPr/>
            </a:pPr>
            <a:r>
              <a:rPr lang="zh-CN" altLang="en-US" sz="1800" noProof="1">
                <a:cs typeface="+mn-ea"/>
              </a:rPr>
              <a:t>用实体名及其属性名集合来抽象和刻画同类实体称为实体型</a:t>
            </a:r>
          </a:p>
          <a:p>
            <a:pPr lvl="1" algn="just" eaLnBrk="1" hangingPunct="1">
              <a:lnSpc>
                <a:spcPct val="150000"/>
              </a:lnSpc>
              <a:buSzTx/>
              <a:buFont typeface="Wingdings" panose="05000000000000000000" pitchFamily="2" charset="2"/>
              <a:buNone/>
              <a:defRPr/>
            </a:pPr>
            <a:r>
              <a:rPr lang="zh-CN" altLang="en-US" sz="1800" noProof="1">
                <a:cs typeface="+mn-ea"/>
              </a:rPr>
              <a:t>例如：学生（</a:t>
            </a:r>
            <a:r>
              <a:rPr lang="zh-CN" altLang="en-US" sz="1800" u="sng" noProof="1">
                <a:cs typeface="+mn-ea"/>
              </a:rPr>
              <a:t>学号</a:t>
            </a:r>
            <a:r>
              <a:rPr lang="zh-CN" altLang="en-US" sz="1800" noProof="1">
                <a:cs typeface="+mn-ea"/>
              </a:rPr>
              <a:t>，姓名，系别）</a:t>
            </a:r>
          </a:p>
          <a:p>
            <a:pPr algn="just" eaLnBrk="1" hangingPunct="1">
              <a:lnSpc>
                <a:spcPct val="150000"/>
              </a:lnSpc>
              <a:buSzTx/>
              <a:buFont typeface="Wingdings" panose="05000000000000000000" pitchFamily="2" charset="2"/>
              <a:buNone/>
              <a:defRPr/>
            </a:pPr>
            <a:r>
              <a:rPr lang="zh-CN" altLang="en-US" noProof="1"/>
              <a:t>（</a:t>
            </a:r>
            <a:r>
              <a:rPr lang="en-US" altLang="zh-CN" noProof="1"/>
              <a:t>5</a:t>
            </a:r>
            <a:r>
              <a:rPr lang="zh-CN" altLang="en-US" noProof="1"/>
              <a:t>）实体集（</a:t>
            </a:r>
            <a:r>
              <a:rPr lang="en-US" altLang="zh-CN" noProof="1"/>
              <a:t>Entity Set</a:t>
            </a:r>
            <a:r>
              <a:rPr lang="zh-CN" altLang="en-US" noProof="1"/>
              <a:t>） </a:t>
            </a:r>
          </a:p>
          <a:p>
            <a:pPr lvl="1" algn="just" eaLnBrk="1" hangingPunct="1">
              <a:lnSpc>
                <a:spcPct val="150000"/>
              </a:lnSpc>
              <a:buSzTx/>
              <a:buFont typeface="Wingdings" panose="05000000000000000000" pitchFamily="2" charset="2"/>
              <a:buNone/>
              <a:defRPr/>
            </a:pPr>
            <a:r>
              <a:rPr lang="zh-CN" altLang="en-US" sz="1800" noProof="1">
                <a:cs typeface="+mn-ea"/>
              </a:rPr>
              <a:t>同一类型实体的集合称为实体集</a:t>
            </a:r>
          </a:p>
          <a:p>
            <a:pPr algn="just" eaLnBrk="1" hangingPunct="1">
              <a:lnSpc>
                <a:spcPct val="190000"/>
              </a:lnSpc>
              <a:buSzTx/>
              <a:buFont typeface="Wingdings" panose="05000000000000000000" pitchFamily="2" charset="2"/>
              <a:buNone/>
              <a:defRPr/>
            </a:pPr>
            <a:r>
              <a:rPr lang="zh-CN" altLang="en-US" noProof="1">
                <a:sym typeface="+mn-ea"/>
              </a:rPr>
              <a:t>（</a:t>
            </a:r>
            <a:r>
              <a:rPr lang="en-US" altLang="zh-CN" noProof="1">
                <a:sym typeface="+mn-ea"/>
              </a:rPr>
              <a:t>6</a:t>
            </a:r>
            <a:r>
              <a:rPr lang="zh-CN" altLang="en-US" noProof="1">
                <a:sym typeface="+mn-ea"/>
              </a:rPr>
              <a:t>）联系（</a:t>
            </a:r>
            <a:r>
              <a:rPr lang="en-US" altLang="zh-CN" noProof="1">
                <a:sym typeface="+mn-ea"/>
              </a:rPr>
              <a:t>Relationship</a:t>
            </a:r>
            <a:r>
              <a:rPr lang="zh-CN" altLang="en-US" noProof="1">
                <a:sym typeface="+mn-ea"/>
              </a:rPr>
              <a:t>）  </a:t>
            </a:r>
            <a:endParaRPr lang="zh-CN" altLang="en-US" noProof="1"/>
          </a:p>
          <a:p>
            <a:pPr marL="457200" lvl="1" indent="0" algn="just" eaLnBrk="1" hangingPunct="1">
              <a:lnSpc>
                <a:spcPct val="150000"/>
              </a:lnSpc>
              <a:spcBef>
                <a:spcPct val="0"/>
              </a:spcBef>
              <a:buSzTx/>
              <a:buFont typeface="Wingdings" panose="05000000000000000000" pitchFamily="2" charset="2"/>
              <a:buNone/>
              <a:defRPr/>
            </a:pPr>
            <a:r>
              <a:rPr lang="zh-CN" altLang="en-US" sz="1800" noProof="1">
                <a:cs typeface="+mn-ea"/>
                <a:sym typeface="+mn-ea"/>
              </a:rPr>
              <a:t>现实世界中事物内部以及事物之间的联系在信息世界中反映为实体内部的联系和实体之间的联系。</a:t>
            </a:r>
            <a:endParaRPr lang="zh-CN" altLang="en-US" sz="1800" noProof="1">
              <a:cs typeface="+mn-ea"/>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标题 1">
            <a:extLst>
              <a:ext uri="{FF2B5EF4-FFF2-40B4-BE49-F238E27FC236}">
                <a16:creationId xmlns:a16="http://schemas.microsoft.com/office/drawing/2014/main" id="{A6D1E831-6098-4C02-906F-24D5685318C5}"/>
              </a:ext>
            </a:extLst>
          </p:cNvPr>
          <p:cNvSpPr>
            <a:spLocks noGrp="1" noChangeArrowheads="1"/>
          </p:cNvSpPr>
          <p:nvPr>
            <p:ph type="title"/>
          </p:nvPr>
        </p:nvSpPr>
        <p:spPr>
          <a:xfrm>
            <a:off x="395288" y="188913"/>
            <a:ext cx="8748712" cy="563562"/>
          </a:xfrm>
        </p:spPr>
        <p:txBody>
          <a:bodyPr/>
          <a:lstStyle/>
          <a:p>
            <a:pPr eaLnBrk="1" hangingPunct="1"/>
            <a:r>
              <a:rPr lang="zh-CN" altLang="zh-CN" sz="3600"/>
              <a:t>实体</a:t>
            </a:r>
            <a:r>
              <a:rPr lang="en-US" altLang="zh-CN" sz="3600"/>
              <a:t>-</a:t>
            </a:r>
            <a:r>
              <a:rPr lang="zh-CN" altLang="zh-CN" sz="3600"/>
              <a:t>联系方法</a:t>
            </a:r>
            <a:endParaRPr lang="zh-CN" altLang="en-US" sz="3600"/>
          </a:p>
        </p:txBody>
      </p:sp>
      <p:sp>
        <p:nvSpPr>
          <p:cNvPr id="91138" name="内容占位符 2">
            <a:extLst>
              <a:ext uri="{FF2B5EF4-FFF2-40B4-BE49-F238E27FC236}">
                <a16:creationId xmlns:a16="http://schemas.microsoft.com/office/drawing/2014/main" id="{BF81763C-D931-4AE7-92E5-A28A431461A6}"/>
              </a:ext>
            </a:extLst>
          </p:cNvPr>
          <p:cNvSpPr>
            <a:spLocks noGrp="1"/>
          </p:cNvSpPr>
          <p:nvPr>
            <p:ph idx="1"/>
          </p:nvPr>
        </p:nvSpPr>
        <p:spPr>
          <a:xfrm>
            <a:off x="214313" y="1785938"/>
            <a:ext cx="8686800" cy="2803525"/>
          </a:xfrm>
          <a:ln>
            <a:miter/>
          </a:ln>
        </p:spPr>
        <p:txBody>
          <a:bodyPr/>
          <a:lstStyle/>
          <a:p>
            <a:pPr eaLnBrk="1" hangingPunct="1">
              <a:lnSpc>
                <a:spcPct val="150000"/>
              </a:lnSpc>
              <a:buSzTx/>
              <a:defRPr/>
            </a:pPr>
            <a:r>
              <a:rPr lang="zh-CN" altLang="zh-CN" noProof="1"/>
              <a:t>实体</a:t>
            </a:r>
            <a:r>
              <a:rPr lang="en-US" altLang="zh-CN" noProof="1"/>
              <a:t>-</a:t>
            </a:r>
            <a:r>
              <a:rPr lang="zh-CN" altLang="zh-CN" noProof="1"/>
              <a:t>联系方法（</a:t>
            </a:r>
            <a:r>
              <a:rPr lang="en-US" altLang="zh-CN" noProof="1"/>
              <a:t>Entity-Relationship Approach</a:t>
            </a:r>
            <a:r>
              <a:rPr lang="zh-CN" altLang="en-US" noProof="1"/>
              <a:t>）</a:t>
            </a:r>
            <a:endParaRPr lang="en-US" altLang="zh-CN" noProof="1"/>
          </a:p>
          <a:p>
            <a:pPr lvl="1" eaLnBrk="1" hangingPunct="1">
              <a:lnSpc>
                <a:spcPct val="150000"/>
              </a:lnSpc>
              <a:buSzTx/>
              <a:defRPr/>
            </a:pPr>
            <a:r>
              <a:rPr lang="zh-CN" altLang="zh-CN" noProof="1">
                <a:cs typeface="+mn-ea"/>
              </a:rPr>
              <a:t>用</a:t>
            </a:r>
            <a:r>
              <a:rPr lang="en-US" altLang="zh-CN" noProof="1">
                <a:cs typeface="+mn-ea"/>
              </a:rPr>
              <a:t>E-R</a:t>
            </a:r>
            <a:r>
              <a:rPr lang="zh-CN" altLang="zh-CN" noProof="1">
                <a:cs typeface="+mn-ea"/>
              </a:rPr>
              <a:t>图来描述概念模型</a:t>
            </a:r>
            <a:endParaRPr lang="en-US" altLang="zh-CN" noProof="1">
              <a:cs typeface="+mn-ea"/>
            </a:endParaRPr>
          </a:p>
          <a:p>
            <a:pPr lvl="1">
              <a:lnSpc>
                <a:spcPct val="150000"/>
              </a:lnSpc>
              <a:buSzTx/>
              <a:defRPr/>
            </a:pPr>
            <a:r>
              <a:rPr lang="en-US" altLang="zh-CN" noProof="1">
                <a:cs typeface="+mn-ea"/>
              </a:rPr>
              <a:t>E-R</a:t>
            </a:r>
            <a:r>
              <a:rPr lang="zh-CN" altLang="zh-CN" noProof="1">
                <a:cs typeface="+mn-ea"/>
              </a:rPr>
              <a:t>方法也称为</a:t>
            </a:r>
            <a:r>
              <a:rPr lang="en-US" altLang="zh-CN" noProof="1">
                <a:cs typeface="+mn-ea"/>
              </a:rPr>
              <a:t>E-R</a:t>
            </a:r>
            <a:r>
              <a:rPr lang="zh-CN" altLang="zh-CN" noProof="1">
                <a:cs typeface="+mn-ea"/>
              </a:rPr>
              <a:t>模型</a:t>
            </a:r>
          </a:p>
          <a:p>
            <a:pPr lvl="1">
              <a:lnSpc>
                <a:spcPct val="150000"/>
              </a:lnSpc>
              <a:buSzTx/>
              <a:defRPr/>
            </a:pPr>
            <a:endParaRPr lang="zh-CN" altLang="en-US" noProof="1">
              <a:cs typeface="+mn-ea"/>
            </a:endParaRPr>
          </a:p>
          <a:p>
            <a:pPr marL="457200" lvl="1" indent="0">
              <a:lnSpc>
                <a:spcPct val="150000"/>
              </a:lnSpc>
              <a:buSzTx/>
              <a:buFont typeface="Wingdings" panose="05000000000000000000" pitchFamily="2" charset="2"/>
              <a:buNone/>
              <a:defRPr/>
            </a:pPr>
            <a:r>
              <a:rPr lang="zh-CN" altLang="en-US" noProof="1">
                <a:cs typeface="+mn-ea"/>
              </a:rPr>
              <a:t>（本书</a:t>
            </a:r>
            <a:r>
              <a:rPr lang="en-US" altLang="zh-CN" noProof="1">
                <a:cs typeface="+mn-ea"/>
              </a:rPr>
              <a:t>7.3</a:t>
            </a:r>
            <a:r>
              <a:rPr lang="zh-CN" altLang="en-US" noProof="1">
                <a:cs typeface="+mn-ea"/>
              </a:rPr>
              <a:t>详细介绍</a:t>
            </a:r>
            <a:r>
              <a:rPr lang="en-US" altLang="zh-CN" noProof="1">
                <a:cs typeface="+mn-ea"/>
              </a:rPr>
              <a:t>E-R</a:t>
            </a:r>
            <a:r>
              <a:rPr lang="zh-CN" altLang="en-US" noProof="1">
                <a:cs typeface="+mn-ea"/>
              </a:rPr>
              <a:t>图）</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1026">
            <a:extLst>
              <a:ext uri="{FF2B5EF4-FFF2-40B4-BE49-F238E27FC236}">
                <a16:creationId xmlns:a16="http://schemas.microsoft.com/office/drawing/2014/main" id="{91E0042C-7986-46E1-A68B-3DF5453283F0}"/>
              </a:ext>
            </a:extLst>
          </p:cNvPr>
          <p:cNvSpPr>
            <a:spLocks noGrp="1" noChangeArrowheads="1"/>
          </p:cNvSpPr>
          <p:nvPr>
            <p:ph type="title"/>
          </p:nvPr>
        </p:nvSpPr>
        <p:spPr/>
        <p:txBody>
          <a:bodyPr/>
          <a:lstStyle/>
          <a:p>
            <a:pPr eaLnBrk="1" hangingPunct="1"/>
            <a:r>
              <a:rPr lang="en-US" altLang="zh-CN"/>
              <a:t> </a:t>
            </a:r>
            <a:r>
              <a:rPr lang="en-US" altLang="zh-CN" sz="3600"/>
              <a:t>1.2  </a:t>
            </a:r>
            <a:r>
              <a:rPr lang="zh-CN" altLang="en-US" sz="3600"/>
              <a:t>数据模型</a:t>
            </a:r>
          </a:p>
        </p:txBody>
      </p:sp>
      <p:sp>
        <p:nvSpPr>
          <p:cNvPr id="74755" name="Rectangle 1027">
            <a:extLst>
              <a:ext uri="{FF2B5EF4-FFF2-40B4-BE49-F238E27FC236}">
                <a16:creationId xmlns:a16="http://schemas.microsoft.com/office/drawing/2014/main" id="{0499420F-7622-4D9F-81E2-7CBCAA83B5AD}"/>
              </a:ext>
            </a:extLst>
          </p:cNvPr>
          <p:cNvSpPr>
            <a:spLocks noGrp="1" noChangeArrowheads="1"/>
          </p:cNvSpPr>
          <p:nvPr>
            <p:ph idx="1"/>
          </p:nvPr>
        </p:nvSpPr>
        <p:spPr>
          <a:xfrm>
            <a:off x="957263" y="1125538"/>
            <a:ext cx="6329362" cy="4625975"/>
          </a:xfrm>
        </p:spPr>
        <p:txBody>
          <a:bodyPr/>
          <a:lstStyle/>
          <a:p>
            <a:pPr eaLnBrk="1" hangingPunct="1">
              <a:lnSpc>
                <a:spcPct val="130000"/>
              </a:lnSpc>
              <a:buFont typeface="Wingdings" panose="05000000000000000000" pitchFamily="2" charset="2"/>
              <a:buNone/>
            </a:pPr>
            <a:r>
              <a:rPr lang="en-US" altLang="zh-CN">
                <a:solidFill>
                  <a:srgbClr val="70BB2B"/>
                </a:solidFill>
              </a:rPr>
              <a:t>  </a:t>
            </a:r>
            <a:r>
              <a:rPr lang="en-US" altLang="zh-CN"/>
              <a:t>1.2.1  </a:t>
            </a:r>
            <a:r>
              <a:rPr lang="zh-CN" altLang="en-US"/>
              <a:t>两大类数据模型</a:t>
            </a:r>
          </a:p>
          <a:p>
            <a:pPr eaLnBrk="1" hangingPunct="1">
              <a:lnSpc>
                <a:spcPct val="130000"/>
              </a:lnSpc>
              <a:buFont typeface="Wingdings" panose="05000000000000000000" pitchFamily="2" charset="2"/>
              <a:buNone/>
            </a:pPr>
            <a:r>
              <a:rPr lang="zh-CN" altLang="en-US"/>
              <a:t>  </a:t>
            </a:r>
            <a:r>
              <a:rPr lang="en-US" altLang="zh-CN"/>
              <a:t>1.2.2  </a:t>
            </a:r>
            <a:r>
              <a:rPr lang="zh-CN" altLang="en-US"/>
              <a:t>概念模型</a:t>
            </a:r>
          </a:p>
          <a:p>
            <a:pPr eaLnBrk="1" hangingPunct="1">
              <a:lnSpc>
                <a:spcPct val="130000"/>
              </a:lnSpc>
              <a:buFont typeface="Wingdings" panose="05000000000000000000" pitchFamily="2" charset="2"/>
              <a:buNone/>
            </a:pPr>
            <a:r>
              <a:rPr lang="zh-CN" altLang="en-US">
                <a:solidFill>
                  <a:srgbClr val="00B050"/>
                </a:solidFill>
              </a:rPr>
              <a:t>  </a:t>
            </a:r>
            <a:r>
              <a:rPr lang="en-US" altLang="zh-CN">
                <a:solidFill>
                  <a:srgbClr val="00B050"/>
                </a:solidFill>
              </a:rPr>
              <a:t>1.2.3  </a:t>
            </a:r>
            <a:r>
              <a:rPr lang="zh-CN" altLang="en-US">
                <a:solidFill>
                  <a:srgbClr val="00B050"/>
                </a:solidFill>
              </a:rPr>
              <a:t>数据模型的组成要素</a:t>
            </a:r>
          </a:p>
          <a:p>
            <a:pPr eaLnBrk="1" hangingPunct="1">
              <a:lnSpc>
                <a:spcPct val="130000"/>
              </a:lnSpc>
              <a:buFont typeface="Wingdings" panose="05000000000000000000" pitchFamily="2" charset="2"/>
              <a:buNone/>
            </a:pPr>
            <a:r>
              <a:rPr lang="zh-CN" altLang="en-US"/>
              <a:t>  </a:t>
            </a:r>
            <a:r>
              <a:rPr lang="en-US" altLang="zh-CN"/>
              <a:t>1.2.4  </a:t>
            </a:r>
            <a:r>
              <a:rPr lang="zh-CN" altLang="en-US"/>
              <a:t>最常用的数据模型</a:t>
            </a:r>
          </a:p>
          <a:p>
            <a:pPr eaLnBrk="1" hangingPunct="1">
              <a:lnSpc>
                <a:spcPct val="130000"/>
              </a:lnSpc>
              <a:buFont typeface="Wingdings" panose="05000000000000000000" pitchFamily="2" charset="2"/>
              <a:buNone/>
            </a:pPr>
            <a:r>
              <a:rPr lang="zh-CN" altLang="en-US"/>
              <a:t>  </a:t>
            </a:r>
            <a:r>
              <a:rPr lang="en-US" altLang="zh-CN"/>
              <a:t>1.2.5  </a:t>
            </a:r>
            <a:r>
              <a:rPr lang="zh-CN" altLang="en-US"/>
              <a:t>层次模型</a:t>
            </a:r>
          </a:p>
          <a:p>
            <a:pPr eaLnBrk="1" hangingPunct="1">
              <a:lnSpc>
                <a:spcPct val="130000"/>
              </a:lnSpc>
              <a:buFont typeface="Wingdings" panose="05000000000000000000" pitchFamily="2" charset="2"/>
              <a:buNone/>
            </a:pPr>
            <a:r>
              <a:rPr lang="zh-CN" altLang="en-US"/>
              <a:t>  </a:t>
            </a:r>
            <a:r>
              <a:rPr lang="en-US" altLang="zh-CN"/>
              <a:t>1.2.6  </a:t>
            </a:r>
            <a:r>
              <a:rPr lang="zh-CN" altLang="en-US"/>
              <a:t>网状模型</a:t>
            </a:r>
          </a:p>
          <a:p>
            <a:pPr eaLnBrk="1" hangingPunct="1">
              <a:lnSpc>
                <a:spcPct val="130000"/>
              </a:lnSpc>
              <a:buFont typeface="Wingdings" panose="05000000000000000000" pitchFamily="2" charset="2"/>
              <a:buNone/>
            </a:pPr>
            <a:r>
              <a:rPr lang="zh-CN" altLang="en-US"/>
              <a:t>  </a:t>
            </a:r>
            <a:r>
              <a:rPr lang="en-US" altLang="zh-CN"/>
              <a:t>1.2.7  </a:t>
            </a:r>
            <a:r>
              <a:rPr lang="zh-CN" altLang="en-US"/>
              <a:t>关系模型</a:t>
            </a:r>
            <a:endParaRPr lang="zh-CN" altLang="en-US" sz="240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1026">
            <a:extLst>
              <a:ext uri="{FF2B5EF4-FFF2-40B4-BE49-F238E27FC236}">
                <a16:creationId xmlns:a16="http://schemas.microsoft.com/office/drawing/2014/main" id="{0908D9F7-2FDA-458B-8C26-DDBB1745D41C}"/>
              </a:ext>
            </a:extLst>
          </p:cNvPr>
          <p:cNvSpPr>
            <a:spLocks noGrp="1" noChangeArrowheads="1"/>
          </p:cNvSpPr>
          <p:nvPr>
            <p:ph type="title"/>
          </p:nvPr>
        </p:nvSpPr>
        <p:spPr/>
        <p:txBody>
          <a:bodyPr/>
          <a:lstStyle/>
          <a:p>
            <a:pPr eaLnBrk="1" hangingPunct="1"/>
            <a:r>
              <a:rPr lang="en-US" altLang="zh-CN" sz="3600"/>
              <a:t> 1.2.3  </a:t>
            </a:r>
            <a:r>
              <a:rPr lang="zh-CN" altLang="en-US" sz="3600"/>
              <a:t>数据模型的组成要素</a:t>
            </a:r>
          </a:p>
        </p:txBody>
      </p:sp>
      <p:sp>
        <p:nvSpPr>
          <p:cNvPr id="75779" name="Rectangle 1027">
            <a:extLst>
              <a:ext uri="{FF2B5EF4-FFF2-40B4-BE49-F238E27FC236}">
                <a16:creationId xmlns:a16="http://schemas.microsoft.com/office/drawing/2014/main" id="{4493A1F7-4E7F-42B1-82BD-ACFFA7BECAAD}"/>
              </a:ext>
            </a:extLst>
          </p:cNvPr>
          <p:cNvSpPr>
            <a:spLocks noGrp="1" noChangeArrowheads="1"/>
          </p:cNvSpPr>
          <p:nvPr>
            <p:ph idx="1"/>
          </p:nvPr>
        </p:nvSpPr>
        <p:spPr>
          <a:xfrm>
            <a:off x="1066800" y="1828800"/>
            <a:ext cx="7772400" cy="4114800"/>
          </a:xfrm>
        </p:spPr>
        <p:txBody>
          <a:bodyPr/>
          <a:lstStyle/>
          <a:p>
            <a:pPr eaLnBrk="1" hangingPunct="1">
              <a:lnSpc>
                <a:spcPct val="150000"/>
              </a:lnSpc>
            </a:pPr>
            <a:r>
              <a:rPr lang="zh-CN" altLang="en-US"/>
              <a:t>数据结构 </a:t>
            </a:r>
          </a:p>
          <a:p>
            <a:pPr eaLnBrk="1" hangingPunct="1">
              <a:lnSpc>
                <a:spcPct val="150000"/>
              </a:lnSpc>
            </a:pPr>
            <a:r>
              <a:rPr lang="zh-CN" altLang="en-US"/>
              <a:t>数据操作 </a:t>
            </a:r>
          </a:p>
          <a:p>
            <a:pPr eaLnBrk="1" hangingPunct="1">
              <a:lnSpc>
                <a:spcPct val="150000"/>
              </a:lnSpc>
            </a:pPr>
            <a:r>
              <a:rPr lang="zh-CN" altLang="en-US"/>
              <a:t>数据的完整性约束条件</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内容占位符 4" descr="6619384355142032265">
            <a:extLst>
              <a:ext uri="{FF2B5EF4-FFF2-40B4-BE49-F238E27FC236}">
                <a16:creationId xmlns:a16="http://schemas.microsoft.com/office/drawing/2014/main" id="{1AEC1DA9-A77D-45FF-915E-EE0355A38E92}"/>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1588" y="768350"/>
            <a:ext cx="9147176" cy="6121400"/>
          </a:xfrm>
        </p:spPr>
      </p:pic>
      <p:sp>
        <p:nvSpPr>
          <p:cNvPr id="11267" name="标题 1">
            <a:extLst>
              <a:ext uri="{FF2B5EF4-FFF2-40B4-BE49-F238E27FC236}">
                <a16:creationId xmlns:a16="http://schemas.microsoft.com/office/drawing/2014/main" id="{6D1B0B2D-6326-480A-82DD-5921AA29D87E}"/>
              </a:ext>
            </a:extLst>
          </p:cNvPr>
          <p:cNvSpPr>
            <a:spLocks noGrp="1" noChangeArrowheads="1"/>
          </p:cNvSpPr>
          <p:nvPr>
            <p:ph type="title"/>
          </p:nvPr>
        </p:nvSpPr>
        <p:spPr>
          <a:xfrm>
            <a:off x="422275" y="-26988"/>
            <a:ext cx="7886700" cy="938213"/>
          </a:xfrm>
        </p:spPr>
        <p:txBody>
          <a:bodyPr/>
          <a:lstStyle/>
          <a:p>
            <a:pPr algn="l"/>
            <a:r>
              <a:rPr lang="zh-CN" altLang="en-US"/>
              <a:t>理论课：数据库系统原理</a:t>
            </a:r>
          </a:p>
        </p:txBody>
      </p:sp>
    </p:spTree>
    <p:custDataLst>
      <p:tags r:id="rId1"/>
    </p:custData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a:extLst>
              <a:ext uri="{FF2B5EF4-FFF2-40B4-BE49-F238E27FC236}">
                <a16:creationId xmlns:a16="http://schemas.microsoft.com/office/drawing/2014/main" id="{30D1902D-B21C-42D6-8A2B-ADD53FF9BFFF}"/>
              </a:ext>
            </a:extLst>
          </p:cNvPr>
          <p:cNvSpPr>
            <a:spLocks noGrp="1" noChangeArrowheads="1"/>
          </p:cNvSpPr>
          <p:nvPr>
            <p:ph type="title"/>
          </p:nvPr>
        </p:nvSpPr>
        <p:spPr/>
        <p:txBody>
          <a:bodyPr/>
          <a:lstStyle/>
          <a:p>
            <a:pPr eaLnBrk="1" hangingPunct="1"/>
            <a:r>
              <a:rPr lang="en-US" altLang="zh-CN" sz="3600"/>
              <a:t> 1. </a:t>
            </a:r>
            <a:r>
              <a:rPr lang="zh-CN" altLang="en-US" sz="3600"/>
              <a:t> 数据结构</a:t>
            </a:r>
          </a:p>
        </p:txBody>
      </p:sp>
      <p:sp>
        <p:nvSpPr>
          <p:cNvPr id="76803" name="Rectangle 3">
            <a:extLst>
              <a:ext uri="{FF2B5EF4-FFF2-40B4-BE49-F238E27FC236}">
                <a16:creationId xmlns:a16="http://schemas.microsoft.com/office/drawing/2014/main" id="{EC0A96FD-DDC2-4BAE-A1FB-89A09A20D3EE}"/>
              </a:ext>
            </a:extLst>
          </p:cNvPr>
          <p:cNvSpPr>
            <a:spLocks noGrp="1" noChangeArrowheads="1"/>
          </p:cNvSpPr>
          <p:nvPr>
            <p:ph idx="1"/>
          </p:nvPr>
        </p:nvSpPr>
        <p:spPr/>
        <p:txBody>
          <a:bodyPr/>
          <a:lstStyle/>
          <a:p>
            <a:pPr algn="just" eaLnBrk="1" hangingPunct="1"/>
            <a:r>
              <a:rPr lang="zh-CN" altLang="en-US"/>
              <a:t>数据模型的数据结构</a:t>
            </a:r>
          </a:p>
          <a:p>
            <a:pPr lvl="1" algn="just" eaLnBrk="1" hangingPunct="1"/>
            <a:r>
              <a:rPr lang="zh-CN" altLang="en-US"/>
              <a:t>描述数据库的组成对象，以及对象之间的联系</a:t>
            </a:r>
          </a:p>
          <a:p>
            <a:pPr lvl="1" algn="just" eaLnBrk="1" hangingPunct="1">
              <a:lnSpc>
                <a:spcPct val="60000"/>
              </a:lnSpc>
            </a:pPr>
            <a:endParaRPr lang="zh-CN" altLang="en-US" sz="2800"/>
          </a:p>
          <a:p>
            <a:pPr algn="just" eaLnBrk="1" hangingPunct="1"/>
            <a:r>
              <a:rPr lang="zh-CN" altLang="en-US"/>
              <a:t>描述的内容</a:t>
            </a:r>
          </a:p>
          <a:p>
            <a:pPr lvl="1" algn="just" eaLnBrk="1" hangingPunct="1">
              <a:buFont typeface="Wingdings" panose="05000000000000000000" pitchFamily="2" charset="2"/>
              <a:buNone/>
            </a:pPr>
            <a:r>
              <a:rPr lang="en-US" altLang="zh-CN"/>
              <a:t>1. </a:t>
            </a:r>
            <a:r>
              <a:rPr lang="zh-CN" altLang="en-US"/>
              <a:t>与对象的类型、内容、性质有关</a:t>
            </a:r>
          </a:p>
          <a:p>
            <a:pPr lvl="1" algn="just" eaLnBrk="1" hangingPunct="1">
              <a:buFont typeface="Wingdings" panose="05000000000000000000" pitchFamily="2" charset="2"/>
              <a:buNone/>
            </a:pPr>
            <a:r>
              <a:rPr lang="en-US" altLang="zh-CN"/>
              <a:t>2. </a:t>
            </a:r>
            <a:r>
              <a:rPr lang="zh-CN" altLang="en-US"/>
              <a:t>与数据之间联系有关</a:t>
            </a:r>
          </a:p>
          <a:p>
            <a:pPr lvl="1" algn="just" eaLnBrk="1" hangingPunct="1">
              <a:lnSpc>
                <a:spcPct val="60000"/>
              </a:lnSpc>
              <a:buFont typeface="Wingdings" panose="05000000000000000000" pitchFamily="2" charset="2"/>
              <a:buNone/>
            </a:pPr>
            <a:endParaRPr lang="zh-CN" altLang="en-US" sz="2800"/>
          </a:p>
          <a:p>
            <a:pPr algn="just" eaLnBrk="1" hangingPunct="1"/>
            <a:r>
              <a:rPr lang="zh-CN" altLang="en-US"/>
              <a:t>数据结构是对系统</a:t>
            </a:r>
            <a:r>
              <a:rPr lang="zh-CN" altLang="en-US">
                <a:solidFill>
                  <a:srgbClr val="FF0000"/>
                </a:solidFill>
              </a:rPr>
              <a:t>静态特性</a:t>
            </a:r>
            <a:r>
              <a:rPr lang="zh-CN" altLang="en-US"/>
              <a:t>的描述</a:t>
            </a:r>
          </a:p>
          <a:p>
            <a:pPr eaLnBrk="1" hangingPunct="1"/>
            <a:endParaRPr lang="en-US" altLang="zh-CN" sz="320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a:extLst>
              <a:ext uri="{FF2B5EF4-FFF2-40B4-BE49-F238E27FC236}">
                <a16:creationId xmlns:a16="http://schemas.microsoft.com/office/drawing/2014/main" id="{B244026B-23E3-4D76-99C2-D85100064E2A}"/>
              </a:ext>
            </a:extLst>
          </p:cNvPr>
          <p:cNvSpPr>
            <a:spLocks noGrp="1" noChangeArrowheads="1"/>
          </p:cNvSpPr>
          <p:nvPr>
            <p:ph type="title"/>
          </p:nvPr>
        </p:nvSpPr>
        <p:spPr/>
        <p:txBody>
          <a:bodyPr/>
          <a:lstStyle/>
          <a:p>
            <a:pPr eaLnBrk="1" hangingPunct="1"/>
            <a:r>
              <a:rPr lang="en-US" altLang="zh-CN" sz="3600"/>
              <a:t> 2.  </a:t>
            </a:r>
            <a:r>
              <a:rPr lang="zh-CN" altLang="en-US" sz="3600"/>
              <a:t>数据操作 </a:t>
            </a:r>
          </a:p>
        </p:txBody>
      </p:sp>
      <p:sp>
        <p:nvSpPr>
          <p:cNvPr id="95234" name="Rectangle 3">
            <a:extLst>
              <a:ext uri="{FF2B5EF4-FFF2-40B4-BE49-F238E27FC236}">
                <a16:creationId xmlns:a16="http://schemas.microsoft.com/office/drawing/2014/main" id="{3A750BC4-D65D-4DCE-BAA2-757E2F3F3506}"/>
              </a:ext>
            </a:extLst>
          </p:cNvPr>
          <p:cNvSpPr>
            <a:spLocks noGrp="1"/>
          </p:cNvSpPr>
          <p:nvPr>
            <p:ph idx="1"/>
          </p:nvPr>
        </p:nvSpPr>
        <p:spPr>
          <a:xfrm>
            <a:off x="684213" y="1196975"/>
            <a:ext cx="8002587" cy="4005263"/>
          </a:xfrm>
          <a:ln>
            <a:miter/>
          </a:ln>
        </p:spPr>
        <p:txBody>
          <a:bodyPr/>
          <a:lstStyle/>
          <a:p>
            <a:pPr algn="just" eaLnBrk="1" hangingPunct="1">
              <a:lnSpc>
                <a:spcPct val="150000"/>
              </a:lnSpc>
              <a:buSzTx/>
              <a:defRPr/>
            </a:pPr>
            <a:r>
              <a:rPr lang="zh-CN" altLang="en-US" noProof="1"/>
              <a:t>数据操作</a:t>
            </a:r>
          </a:p>
          <a:p>
            <a:pPr lvl="1" algn="just" eaLnBrk="1" hangingPunct="1">
              <a:lnSpc>
                <a:spcPct val="150000"/>
              </a:lnSpc>
              <a:buSzTx/>
              <a:defRPr/>
            </a:pPr>
            <a:r>
              <a:rPr lang="zh-CN" altLang="en-US" noProof="1">
                <a:cs typeface="+mn-ea"/>
              </a:rPr>
              <a:t>对数据库中各种对象（型）的实例（值）允许执行的</a:t>
            </a:r>
          </a:p>
          <a:p>
            <a:pPr lvl="1" algn="just" eaLnBrk="1" hangingPunct="1">
              <a:lnSpc>
                <a:spcPct val="150000"/>
              </a:lnSpc>
              <a:buSzTx/>
              <a:buFont typeface="Wingdings" panose="05000000000000000000" pitchFamily="2" charset="2"/>
              <a:buNone/>
              <a:defRPr/>
            </a:pPr>
            <a:r>
              <a:rPr lang="zh-CN" altLang="en-US" noProof="1">
                <a:solidFill>
                  <a:srgbClr val="5F9F25"/>
                </a:solidFill>
                <a:cs typeface="+mn-ea"/>
              </a:rPr>
              <a:t>   操作的集合，</a:t>
            </a:r>
            <a:r>
              <a:rPr lang="zh-CN" altLang="en-US" noProof="1">
                <a:cs typeface="+mn-ea"/>
              </a:rPr>
              <a:t>包括</a:t>
            </a:r>
            <a:r>
              <a:rPr lang="zh-CN" altLang="en-US" noProof="1">
                <a:solidFill>
                  <a:srgbClr val="5F9F25"/>
                </a:solidFill>
                <a:cs typeface="+mn-ea"/>
              </a:rPr>
              <a:t>操作</a:t>
            </a:r>
            <a:r>
              <a:rPr lang="zh-CN" altLang="en-US" noProof="1">
                <a:cs typeface="+mn-ea"/>
              </a:rPr>
              <a:t>及有关的</a:t>
            </a:r>
            <a:r>
              <a:rPr lang="zh-CN" altLang="en-US" noProof="1">
                <a:solidFill>
                  <a:srgbClr val="5F9F25"/>
                </a:solidFill>
                <a:cs typeface="+mn-ea"/>
              </a:rPr>
              <a:t>操作规则</a:t>
            </a:r>
          </a:p>
          <a:p>
            <a:pPr algn="just" eaLnBrk="1" hangingPunct="1">
              <a:lnSpc>
                <a:spcPct val="150000"/>
              </a:lnSpc>
              <a:buSzTx/>
              <a:defRPr/>
            </a:pPr>
            <a:r>
              <a:rPr lang="zh-CN" altLang="en-US" noProof="1"/>
              <a:t>数据操作的类型：查询、更新（增、删、改）</a:t>
            </a:r>
          </a:p>
          <a:p>
            <a:pPr algn="just" eaLnBrk="1" hangingPunct="1">
              <a:lnSpc>
                <a:spcPct val="150000"/>
              </a:lnSpc>
              <a:buSzTx/>
              <a:defRPr/>
            </a:pPr>
            <a:r>
              <a:rPr lang="zh-CN" altLang="en-US" noProof="1">
                <a:sym typeface="+mn-ea"/>
              </a:rPr>
              <a:t>数据操作是对系统</a:t>
            </a:r>
            <a:r>
              <a:rPr lang="zh-CN" altLang="en-US" noProof="1">
                <a:solidFill>
                  <a:srgbClr val="FF0000"/>
                </a:solidFill>
                <a:sym typeface="+mn-ea"/>
              </a:rPr>
              <a:t>动态特性</a:t>
            </a:r>
            <a:r>
              <a:rPr lang="zh-CN" altLang="en-US" noProof="1">
                <a:sym typeface="+mn-ea"/>
              </a:rPr>
              <a:t>的描述</a:t>
            </a:r>
            <a:endParaRPr lang="zh-CN" altLang="en-US" noProof="1"/>
          </a:p>
          <a:p>
            <a:pPr marL="171450" lvl="1" indent="-457200" algn="just" eaLnBrk="1" hangingPunct="1">
              <a:lnSpc>
                <a:spcPct val="150000"/>
              </a:lnSpc>
              <a:buSzTx/>
              <a:buFont typeface="Wingdings" panose="05000000000000000000" charset="0"/>
              <a:buChar char="u"/>
              <a:defRPr/>
            </a:pPr>
            <a:endParaRPr lang="en-US" altLang="zh-CN" sz="2800" noProof="1">
              <a:cs typeface="+mn-ea"/>
            </a:endParaRPr>
          </a:p>
          <a:p>
            <a:pPr algn="just" eaLnBrk="1" hangingPunct="1">
              <a:lnSpc>
                <a:spcPct val="150000"/>
              </a:lnSpc>
              <a:buSzTx/>
              <a:defRPr/>
            </a:pPr>
            <a:endParaRPr lang="zh-CN" altLang="en-US" noProof="1"/>
          </a:p>
          <a:p>
            <a:pPr lvl="1" algn="just" eaLnBrk="1" hangingPunct="1">
              <a:lnSpc>
                <a:spcPct val="150000"/>
              </a:lnSpc>
              <a:buSzTx/>
              <a:defRPr/>
            </a:pPr>
            <a:endParaRPr lang="en-US" altLang="zh-CN" noProof="1">
              <a:cs typeface="+mn-ea"/>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a:extLst>
              <a:ext uri="{FF2B5EF4-FFF2-40B4-BE49-F238E27FC236}">
                <a16:creationId xmlns:a16="http://schemas.microsoft.com/office/drawing/2014/main" id="{F33034F0-805D-4D32-A0AE-373C51F9F238}"/>
              </a:ext>
            </a:extLst>
          </p:cNvPr>
          <p:cNvSpPr>
            <a:spLocks noGrp="1" noChangeArrowheads="1"/>
          </p:cNvSpPr>
          <p:nvPr>
            <p:ph type="title"/>
          </p:nvPr>
        </p:nvSpPr>
        <p:spPr/>
        <p:txBody>
          <a:bodyPr/>
          <a:lstStyle/>
          <a:p>
            <a:pPr eaLnBrk="1" hangingPunct="1"/>
            <a:r>
              <a:rPr lang="en-US" altLang="zh-CN" sz="3600"/>
              <a:t>3.  </a:t>
            </a:r>
            <a:r>
              <a:rPr lang="zh-CN" altLang="en-US" sz="3600"/>
              <a:t>数据的完整性约束条件 </a:t>
            </a:r>
          </a:p>
        </p:txBody>
      </p:sp>
      <p:sp>
        <p:nvSpPr>
          <p:cNvPr id="80898" name="Rectangle 3">
            <a:extLst>
              <a:ext uri="{FF2B5EF4-FFF2-40B4-BE49-F238E27FC236}">
                <a16:creationId xmlns:a16="http://schemas.microsoft.com/office/drawing/2014/main" id="{1AEDE350-CB8E-435B-A479-46FF3628A008}"/>
              </a:ext>
            </a:extLst>
          </p:cNvPr>
          <p:cNvSpPr>
            <a:spLocks noGrp="1"/>
          </p:cNvSpPr>
          <p:nvPr>
            <p:ph idx="1"/>
          </p:nvPr>
        </p:nvSpPr>
        <p:spPr>
          <a:ln>
            <a:miter/>
          </a:ln>
        </p:spPr>
        <p:txBody>
          <a:bodyPr/>
          <a:lstStyle/>
          <a:p>
            <a:pPr eaLnBrk="1" hangingPunct="1">
              <a:buSzTx/>
              <a:defRPr/>
            </a:pPr>
            <a:r>
              <a:rPr lang="zh-CN" altLang="en-US" noProof="1"/>
              <a:t>数据的完整性约束条件</a:t>
            </a:r>
          </a:p>
          <a:p>
            <a:pPr marL="0" indent="0" eaLnBrk="1" hangingPunct="1">
              <a:buSzTx/>
              <a:buFont typeface="Wingdings" panose="05000000000000000000" pitchFamily="2" charset="2"/>
              <a:buNone/>
              <a:defRPr/>
            </a:pPr>
            <a:r>
              <a:rPr lang="zh-CN" altLang="en-US" sz="1800" noProof="1"/>
              <a:t>（第五章：数据库完整性 进行更深入的学习）</a:t>
            </a:r>
          </a:p>
          <a:p>
            <a:pPr lvl="1" eaLnBrk="1" hangingPunct="1">
              <a:lnSpc>
                <a:spcPct val="160000"/>
              </a:lnSpc>
              <a:buSzTx/>
              <a:defRPr/>
            </a:pPr>
            <a:r>
              <a:rPr lang="zh-CN" altLang="en-US" noProof="1">
                <a:cs typeface="+mn-ea"/>
              </a:rPr>
              <a:t>完整性规则：数据及其联系所具有的制约和依存规则</a:t>
            </a:r>
          </a:p>
          <a:p>
            <a:pPr lvl="1" eaLnBrk="1" hangingPunct="1">
              <a:lnSpc>
                <a:spcPct val="160000"/>
              </a:lnSpc>
              <a:buSzTx/>
              <a:defRPr/>
            </a:pPr>
            <a:r>
              <a:rPr lang="zh-CN" altLang="en-US" noProof="1">
                <a:cs typeface="+mn-ea"/>
              </a:rPr>
              <a:t>限定符合数据库状态以及状态的变化，以保证数据的正确、有效和相容</a:t>
            </a:r>
            <a:endParaRPr lang="zh-CN" altLang="en-US" sz="2000" noProof="1">
              <a:cs typeface="+mn-ea"/>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a:extLst>
              <a:ext uri="{FF2B5EF4-FFF2-40B4-BE49-F238E27FC236}">
                <a16:creationId xmlns:a16="http://schemas.microsoft.com/office/drawing/2014/main" id="{1597DB46-7DBD-4668-87C0-476BB1DC368A}"/>
              </a:ext>
            </a:extLst>
          </p:cNvPr>
          <p:cNvSpPr>
            <a:spLocks noGrp="1" noChangeArrowheads="1"/>
          </p:cNvSpPr>
          <p:nvPr>
            <p:ph type="title"/>
          </p:nvPr>
        </p:nvSpPr>
        <p:spPr/>
        <p:txBody>
          <a:bodyPr/>
          <a:lstStyle/>
          <a:p>
            <a:pPr eaLnBrk="1" hangingPunct="1"/>
            <a:r>
              <a:rPr lang="en-US" altLang="zh-CN" sz="3600"/>
              <a:t> 1.2  </a:t>
            </a:r>
            <a:r>
              <a:rPr lang="zh-CN" altLang="en-US" sz="3600"/>
              <a:t>数据模型</a:t>
            </a:r>
          </a:p>
        </p:txBody>
      </p:sp>
      <p:sp>
        <p:nvSpPr>
          <p:cNvPr id="79875" name="Rectangle 3">
            <a:extLst>
              <a:ext uri="{FF2B5EF4-FFF2-40B4-BE49-F238E27FC236}">
                <a16:creationId xmlns:a16="http://schemas.microsoft.com/office/drawing/2014/main" id="{4B1EB3E2-3A2A-4A1E-8F17-C13A339E6107}"/>
              </a:ext>
            </a:extLst>
          </p:cNvPr>
          <p:cNvSpPr>
            <a:spLocks noGrp="1" noChangeArrowheads="1"/>
          </p:cNvSpPr>
          <p:nvPr>
            <p:ph idx="1"/>
          </p:nvPr>
        </p:nvSpPr>
        <p:spPr>
          <a:xfrm>
            <a:off x="957263" y="1125538"/>
            <a:ext cx="6329362" cy="5029200"/>
          </a:xfrm>
        </p:spPr>
        <p:txBody>
          <a:bodyPr/>
          <a:lstStyle/>
          <a:p>
            <a:pPr eaLnBrk="1" hangingPunct="1">
              <a:lnSpc>
                <a:spcPct val="130000"/>
              </a:lnSpc>
              <a:buFont typeface="Wingdings" panose="05000000000000000000" pitchFamily="2" charset="2"/>
              <a:buNone/>
            </a:pPr>
            <a:r>
              <a:rPr lang="en-US" altLang="zh-CN"/>
              <a:t>  1.2.1  </a:t>
            </a:r>
            <a:r>
              <a:rPr lang="zh-CN" altLang="en-US"/>
              <a:t>两大类数据模型</a:t>
            </a:r>
          </a:p>
          <a:p>
            <a:pPr eaLnBrk="1" hangingPunct="1">
              <a:lnSpc>
                <a:spcPct val="130000"/>
              </a:lnSpc>
              <a:buFont typeface="Wingdings" panose="05000000000000000000" pitchFamily="2" charset="2"/>
              <a:buNone/>
            </a:pPr>
            <a:r>
              <a:rPr lang="zh-CN" altLang="en-US"/>
              <a:t>  </a:t>
            </a:r>
            <a:r>
              <a:rPr lang="en-US" altLang="zh-CN"/>
              <a:t>1.2.2  </a:t>
            </a:r>
            <a:r>
              <a:rPr lang="zh-CN" altLang="en-US"/>
              <a:t>数据模型的组成要素</a:t>
            </a:r>
          </a:p>
          <a:p>
            <a:pPr eaLnBrk="1" hangingPunct="1">
              <a:lnSpc>
                <a:spcPct val="130000"/>
              </a:lnSpc>
              <a:buFont typeface="Wingdings" panose="05000000000000000000" pitchFamily="2" charset="2"/>
              <a:buNone/>
            </a:pPr>
            <a:r>
              <a:rPr lang="zh-CN" altLang="en-US">
                <a:solidFill>
                  <a:schemeClr val="hlink"/>
                </a:solidFill>
              </a:rPr>
              <a:t>  </a:t>
            </a:r>
            <a:r>
              <a:rPr lang="en-US" altLang="zh-CN"/>
              <a:t>1.2.3  </a:t>
            </a:r>
            <a:r>
              <a:rPr lang="zh-CN" altLang="en-US"/>
              <a:t>概念模型</a:t>
            </a:r>
          </a:p>
          <a:p>
            <a:pPr eaLnBrk="1" hangingPunct="1">
              <a:lnSpc>
                <a:spcPct val="130000"/>
              </a:lnSpc>
              <a:buFont typeface="Wingdings" panose="05000000000000000000" pitchFamily="2" charset="2"/>
              <a:buNone/>
            </a:pPr>
            <a:r>
              <a:rPr lang="zh-CN" altLang="en-US">
                <a:solidFill>
                  <a:srgbClr val="00B050"/>
                </a:solidFill>
              </a:rPr>
              <a:t>  </a:t>
            </a:r>
            <a:r>
              <a:rPr lang="en-US" altLang="zh-CN">
                <a:solidFill>
                  <a:srgbClr val="00B050"/>
                </a:solidFill>
              </a:rPr>
              <a:t>1.2.4  </a:t>
            </a:r>
            <a:r>
              <a:rPr lang="zh-CN" altLang="en-US">
                <a:solidFill>
                  <a:srgbClr val="00B050"/>
                </a:solidFill>
              </a:rPr>
              <a:t>常用的数据模型</a:t>
            </a:r>
          </a:p>
          <a:p>
            <a:pPr eaLnBrk="1" hangingPunct="1">
              <a:lnSpc>
                <a:spcPct val="130000"/>
              </a:lnSpc>
              <a:buFont typeface="Wingdings" panose="05000000000000000000" pitchFamily="2" charset="2"/>
              <a:buNone/>
            </a:pPr>
            <a:r>
              <a:rPr lang="zh-CN" altLang="en-US"/>
              <a:t>  </a:t>
            </a:r>
            <a:r>
              <a:rPr lang="en-US" altLang="zh-CN"/>
              <a:t>1.2.5  </a:t>
            </a:r>
            <a:r>
              <a:rPr lang="zh-CN" altLang="en-US"/>
              <a:t>层次模型</a:t>
            </a:r>
            <a:r>
              <a:rPr lang="en-US" altLang="zh-CN"/>
              <a:t>*</a:t>
            </a:r>
          </a:p>
          <a:p>
            <a:pPr eaLnBrk="1" hangingPunct="1">
              <a:lnSpc>
                <a:spcPct val="130000"/>
              </a:lnSpc>
              <a:buFont typeface="Wingdings" panose="05000000000000000000" pitchFamily="2" charset="2"/>
              <a:buNone/>
            </a:pPr>
            <a:r>
              <a:rPr lang="zh-CN" altLang="en-US"/>
              <a:t>  </a:t>
            </a:r>
            <a:r>
              <a:rPr lang="en-US" altLang="zh-CN"/>
              <a:t>1.2.6  </a:t>
            </a:r>
            <a:r>
              <a:rPr lang="zh-CN" altLang="en-US"/>
              <a:t>网状模型</a:t>
            </a:r>
            <a:r>
              <a:rPr lang="en-US" altLang="zh-CN"/>
              <a:t>*</a:t>
            </a:r>
          </a:p>
          <a:p>
            <a:pPr eaLnBrk="1" hangingPunct="1">
              <a:lnSpc>
                <a:spcPct val="130000"/>
              </a:lnSpc>
              <a:buFont typeface="Wingdings" panose="05000000000000000000" pitchFamily="2" charset="2"/>
              <a:buNone/>
            </a:pPr>
            <a:r>
              <a:rPr lang="zh-CN" altLang="en-US"/>
              <a:t>  </a:t>
            </a:r>
            <a:r>
              <a:rPr lang="en-US" altLang="zh-CN"/>
              <a:t>1.2.7  </a:t>
            </a:r>
            <a:r>
              <a:rPr lang="zh-CN" altLang="en-US"/>
              <a:t>关系模型</a:t>
            </a:r>
            <a:endParaRPr lang="zh-CN" altLang="en-US" sz="240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1026">
            <a:extLst>
              <a:ext uri="{FF2B5EF4-FFF2-40B4-BE49-F238E27FC236}">
                <a16:creationId xmlns:a16="http://schemas.microsoft.com/office/drawing/2014/main" id="{FCA371F2-2931-42F8-BEB9-02B2F3EECC57}"/>
              </a:ext>
            </a:extLst>
          </p:cNvPr>
          <p:cNvSpPr>
            <a:spLocks noGrp="1" noChangeArrowheads="1"/>
          </p:cNvSpPr>
          <p:nvPr>
            <p:ph type="title"/>
          </p:nvPr>
        </p:nvSpPr>
        <p:spPr/>
        <p:txBody>
          <a:bodyPr/>
          <a:lstStyle/>
          <a:p>
            <a:pPr eaLnBrk="1" hangingPunct="1"/>
            <a:r>
              <a:rPr lang="en-US" altLang="zh-CN" sz="3600"/>
              <a:t> 1.2.4 </a:t>
            </a:r>
            <a:r>
              <a:rPr lang="zh-CN" altLang="en-US" sz="3600"/>
              <a:t>常用的数据模型</a:t>
            </a:r>
          </a:p>
        </p:txBody>
      </p:sp>
      <p:sp>
        <p:nvSpPr>
          <p:cNvPr id="80899" name="Rectangle 1027">
            <a:extLst>
              <a:ext uri="{FF2B5EF4-FFF2-40B4-BE49-F238E27FC236}">
                <a16:creationId xmlns:a16="http://schemas.microsoft.com/office/drawing/2014/main" id="{6E958F06-A7D5-485A-BB87-501A4BFC4B10}"/>
              </a:ext>
            </a:extLst>
          </p:cNvPr>
          <p:cNvSpPr>
            <a:spLocks noGrp="1" noChangeArrowheads="1"/>
          </p:cNvSpPr>
          <p:nvPr>
            <p:ph idx="1"/>
          </p:nvPr>
        </p:nvSpPr>
        <p:spPr>
          <a:xfrm>
            <a:off x="457200" y="1285875"/>
            <a:ext cx="8229600" cy="4854575"/>
          </a:xfrm>
        </p:spPr>
        <p:txBody>
          <a:bodyPr/>
          <a:lstStyle/>
          <a:p>
            <a:pPr eaLnBrk="1" hangingPunct="1">
              <a:lnSpc>
                <a:spcPct val="150000"/>
              </a:lnSpc>
            </a:pPr>
            <a:r>
              <a:rPr lang="zh-CN" altLang="en-US" sz="2400"/>
              <a:t>层次模型（</a:t>
            </a:r>
            <a:r>
              <a:rPr lang="en-US" altLang="zh-CN" sz="2400"/>
              <a:t>Hierarchical Model</a:t>
            </a:r>
            <a:r>
              <a:rPr lang="zh-CN" altLang="en-US" sz="2400"/>
              <a:t>）</a:t>
            </a:r>
            <a:endParaRPr lang="en-US" altLang="zh-CN" sz="2400"/>
          </a:p>
          <a:p>
            <a:pPr algn="just" eaLnBrk="1" hangingPunct="1">
              <a:lnSpc>
                <a:spcPct val="150000"/>
              </a:lnSpc>
            </a:pPr>
            <a:r>
              <a:rPr lang="zh-CN" altLang="en-US" sz="2400"/>
              <a:t>网状模型（</a:t>
            </a:r>
            <a:r>
              <a:rPr lang="en-US" altLang="zh-CN" sz="2400"/>
              <a:t>Network Model</a:t>
            </a:r>
            <a:r>
              <a:rPr lang="zh-CN" altLang="en-US" sz="2400"/>
              <a:t>）</a:t>
            </a:r>
            <a:endParaRPr lang="en-US" altLang="zh-CN" sz="2400"/>
          </a:p>
          <a:p>
            <a:pPr algn="just" eaLnBrk="1" hangingPunct="1">
              <a:lnSpc>
                <a:spcPct val="150000"/>
              </a:lnSpc>
            </a:pPr>
            <a:r>
              <a:rPr lang="zh-CN" altLang="en-US" sz="2400">
                <a:solidFill>
                  <a:srgbClr val="0070C0"/>
                </a:solidFill>
              </a:rPr>
              <a:t>关系模型（</a:t>
            </a:r>
            <a:r>
              <a:rPr lang="en-US" altLang="zh-CN" sz="2400">
                <a:solidFill>
                  <a:srgbClr val="0070C0"/>
                </a:solidFill>
              </a:rPr>
              <a:t>Relational Model</a:t>
            </a:r>
            <a:r>
              <a:rPr lang="zh-CN" altLang="en-US" sz="2400">
                <a:solidFill>
                  <a:srgbClr val="0070C0"/>
                </a:solidFill>
              </a:rPr>
              <a:t>）</a:t>
            </a:r>
          </a:p>
          <a:p>
            <a:pPr algn="just" eaLnBrk="1" hangingPunct="1">
              <a:lnSpc>
                <a:spcPct val="150000"/>
              </a:lnSpc>
            </a:pPr>
            <a:r>
              <a:rPr lang="zh-CN" altLang="en-US" sz="2400"/>
              <a:t>面向对象数据模型（</a:t>
            </a:r>
            <a:r>
              <a:rPr lang="en-US" altLang="zh-CN" sz="2400"/>
              <a:t>Object Oriented Data Model</a:t>
            </a:r>
            <a:r>
              <a:rPr lang="zh-CN" altLang="en-US" sz="2400"/>
              <a:t>）</a:t>
            </a:r>
          </a:p>
          <a:p>
            <a:pPr algn="just" eaLnBrk="1" hangingPunct="1">
              <a:lnSpc>
                <a:spcPct val="150000"/>
              </a:lnSpc>
            </a:pPr>
            <a:r>
              <a:rPr lang="zh-CN" altLang="en-US" sz="2400"/>
              <a:t>对象关系数据模型（</a:t>
            </a:r>
            <a:r>
              <a:rPr lang="en-US" altLang="zh-CN" sz="2400"/>
              <a:t>Object Relational Data Model</a:t>
            </a:r>
            <a:r>
              <a:rPr lang="zh-CN" altLang="en-US" sz="2400"/>
              <a:t>）</a:t>
            </a:r>
            <a:endParaRPr lang="en-US" altLang="zh-CN" sz="2400"/>
          </a:p>
          <a:p>
            <a:pPr algn="just" eaLnBrk="1" hangingPunct="1">
              <a:lnSpc>
                <a:spcPct val="150000"/>
              </a:lnSpc>
            </a:pPr>
            <a:r>
              <a:rPr lang="zh-CN" altLang="en-US" sz="2400"/>
              <a:t>半结构化数据模型（</a:t>
            </a:r>
            <a:r>
              <a:rPr lang="en-US" altLang="zh-CN" sz="2400"/>
              <a:t>Semistruture Data Model</a:t>
            </a:r>
            <a:r>
              <a:rPr lang="zh-CN" altLang="en-US" sz="2400"/>
              <a:t>）</a:t>
            </a:r>
            <a:endParaRPr lang="en-US" altLang="zh-CN" sz="2400"/>
          </a:p>
          <a:p>
            <a:pPr algn="just" eaLnBrk="1" hangingPunct="1">
              <a:lnSpc>
                <a:spcPct val="150000"/>
              </a:lnSpc>
              <a:buFont typeface="Wingdings" panose="05000000000000000000" pitchFamily="2" charset="2"/>
              <a:buNone/>
            </a:pPr>
            <a:endParaRPr lang="en-US" altLang="zh-CN"/>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1026">
            <a:extLst>
              <a:ext uri="{FF2B5EF4-FFF2-40B4-BE49-F238E27FC236}">
                <a16:creationId xmlns:a16="http://schemas.microsoft.com/office/drawing/2014/main" id="{8E04462B-402C-499E-9040-47D37382ABAE}"/>
              </a:ext>
            </a:extLst>
          </p:cNvPr>
          <p:cNvSpPr>
            <a:spLocks noGrp="1" noChangeArrowheads="1"/>
          </p:cNvSpPr>
          <p:nvPr>
            <p:ph type="title"/>
          </p:nvPr>
        </p:nvSpPr>
        <p:spPr/>
        <p:txBody>
          <a:bodyPr/>
          <a:lstStyle/>
          <a:p>
            <a:pPr eaLnBrk="1" hangingPunct="1"/>
            <a:r>
              <a:rPr lang="en-US" altLang="zh-CN" sz="3600"/>
              <a:t>1.2.7 </a:t>
            </a:r>
            <a:r>
              <a:rPr lang="zh-CN" altLang="en-US" sz="3600"/>
              <a:t>关系模型</a:t>
            </a:r>
          </a:p>
        </p:txBody>
      </p:sp>
      <p:sp>
        <p:nvSpPr>
          <p:cNvPr id="123906" name="Rectangle 1027">
            <a:extLst>
              <a:ext uri="{FF2B5EF4-FFF2-40B4-BE49-F238E27FC236}">
                <a16:creationId xmlns:a16="http://schemas.microsoft.com/office/drawing/2014/main" id="{EFE2DCA6-8BF7-43AD-8A36-40BE70005F18}"/>
              </a:ext>
            </a:extLst>
          </p:cNvPr>
          <p:cNvSpPr>
            <a:spLocks noGrp="1"/>
          </p:cNvSpPr>
          <p:nvPr>
            <p:ph idx="1"/>
          </p:nvPr>
        </p:nvSpPr>
        <p:spPr>
          <a:xfrm>
            <a:off x="457200" y="1098550"/>
            <a:ext cx="8435975" cy="5095875"/>
          </a:xfrm>
          <a:ln>
            <a:miter/>
          </a:ln>
        </p:spPr>
        <p:txBody>
          <a:bodyPr/>
          <a:lstStyle/>
          <a:p>
            <a:pPr marL="457200" indent="-457200" eaLnBrk="1" hangingPunct="1">
              <a:lnSpc>
                <a:spcPct val="180000"/>
              </a:lnSpc>
              <a:buSzTx/>
              <a:defRPr/>
            </a:pPr>
            <a:r>
              <a:rPr lang="en-US" altLang="zh-CN" noProof="1"/>
              <a:t>1970</a:t>
            </a:r>
            <a:r>
              <a:rPr lang="zh-CN" altLang="en-US" noProof="1"/>
              <a:t>年美国</a:t>
            </a:r>
            <a:r>
              <a:rPr lang="en-US" altLang="zh-CN" noProof="1"/>
              <a:t>IBM</a:t>
            </a:r>
            <a:r>
              <a:rPr lang="zh-CN" altLang="en-US" noProof="1"/>
              <a:t>公司的研究员</a:t>
            </a:r>
            <a:r>
              <a:rPr lang="en-US" altLang="zh-CN" noProof="1"/>
              <a:t>E.F.Codd</a:t>
            </a:r>
            <a:r>
              <a:rPr lang="zh-CN" altLang="en-US" noProof="1"/>
              <a:t>首次提出了数据库系统的关系模型 </a:t>
            </a:r>
          </a:p>
          <a:p>
            <a:pPr marL="0" indent="0" eaLnBrk="1" hangingPunct="1">
              <a:lnSpc>
                <a:spcPct val="180000"/>
              </a:lnSpc>
              <a:buSzTx/>
              <a:buFont typeface="Wingdings" panose="05000000000000000000" pitchFamily="2" charset="2"/>
              <a:buNone/>
              <a:defRPr/>
            </a:pPr>
            <a:r>
              <a:rPr lang="zh-CN" altLang="en-US" sz="1200" noProof="1"/>
              <a:t>埃德加·弗兰克·科德（Edgar Frank Codd，1923－2003）是密执安大学哲学博士，IBM公司研究员，被誉为“</a:t>
            </a:r>
            <a:r>
              <a:rPr lang="zh-CN" altLang="en-US" sz="1200" noProof="1">
                <a:solidFill>
                  <a:srgbClr val="FF0000"/>
                </a:solidFill>
              </a:rPr>
              <a:t>关系数据库之父</a:t>
            </a:r>
            <a:r>
              <a:rPr lang="zh-CN" altLang="en-US" sz="1200" noProof="1"/>
              <a:t>”，并因为在数据库管理系统的理论和实践方面的杰出贡献于</a:t>
            </a:r>
            <a:r>
              <a:rPr lang="zh-CN" altLang="en-US" sz="1200" noProof="1">
                <a:solidFill>
                  <a:srgbClr val="FF0000"/>
                </a:solidFill>
              </a:rPr>
              <a:t>1981年获图灵奖</a:t>
            </a:r>
            <a:r>
              <a:rPr lang="zh-CN" altLang="en-US" sz="1200" noProof="1"/>
              <a:t>。</a:t>
            </a:r>
            <a:endParaRPr lang="zh-CN" altLang="en-US" noProof="1"/>
          </a:p>
          <a:p>
            <a:pPr eaLnBrk="1" hangingPunct="1">
              <a:lnSpc>
                <a:spcPct val="180000"/>
              </a:lnSpc>
              <a:buSzTx/>
              <a:defRPr/>
            </a:pPr>
            <a:r>
              <a:rPr lang="zh-CN" altLang="en-US" noProof="1"/>
              <a:t>计算机厂商推出的数据库管理系统几乎都支持关系模型 </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1026">
            <a:extLst>
              <a:ext uri="{FF2B5EF4-FFF2-40B4-BE49-F238E27FC236}">
                <a16:creationId xmlns:a16="http://schemas.microsoft.com/office/drawing/2014/main" id="{9999DBC4-A231-41FB-8639-6C03901DCCFE}"/>
              </a:ext>
            </a:extLst>
          </p:cNvPr>
          <p:cNvSpPr>
            <a:spLocks noGrp="1" noChangeArrowheads="1"/>
          </p:cNvSpPr>
          <p:nvPr>
            <p:ph type="title"/>
          </p:nvPr>
        </p:nvSpPr>
        <p:spPr>
          <a:xfrm>
            <a:off x="914400" y="188913"/>
            <a:ext cx="7391400" cy="563562"/>
          </a:xfrm>
        </p:spPr>
        <p:txBody>
          <a:bodyPr/>
          <a:lstStyle/>
          <a:p>
            <a:pPr eaLnBrk="1" hangingPunct="1"/>
            <a:r>
              <a:rPr lang="en-US" altLang="zh-CN" sz="3600"/>
              <a:t>1.  </a:t>
            </a:r>
            <a:r>
              <a:rPr lang="zh-CN" altLang="en-US" sz="3600"/>
              <a:t>关系模型的数据结构 </a:t>
            </a:r>
          </a:p>
        </p:txBody>
      </p:sp>
      <p:sp>
        <p:nvSpPr>
          <p:cNvPr id="82947" name="Rectangle 1027">
            <a:extLst>
              <a:ext uri="{FF2B5EF4-FFF2-40B4-BE49-F238E27FC236}">
                <a16:creationId xmlns:a16="http://schemas.microsoft.com/office/drawing/2014/main" id="{1C2EBEEA-D2C1-44C4-AD7A-934042146776}"/>
              </a:ext>
            </a:extLst>
          </p:cNvPr>
          <p:cNvSpPr>
            <a:spLocks noGrp="1" noChangeArrowheads="1"/>
          </p:cNvSpPr>
          <p:nvPr>
            <p:ph type="body" sz="half" idx="1"/>
          </p:nvPr>
        </p:nvSpPr>
        <p:spPr>
          <a:xfrm>
            <a:off x="468313" y="1125538"/>
            <a:ext cx="8435975" cy="1008062"/>
          </a:xfrm>
        </p:spPr>
        <p:txBody>
          <a:bodyPr/>
          <a:lstStyle/>
          <a:p>
            <a:pPr algn="just" eaLnBrk="1" hangingPunct="1">
              <a:lnSpc>
                <a:spcPct val="140000"/>
              </a:lnSpc>
            </a:pPr>
            <a:r>
              <a:rPr lang="zh-CN" altLang="en-US" sz="2400"/>
              <a:t>在</a:t>
            </a:r>
            <a:r>
              <a:rPr lang="zh-CN" altLang="en-US" sz="2400">
                <a:solidFill>
                  <a:srgbClr val="746AFC"/>
                </a:solidFill>
              </a:rPr>
              <a:t>用户观点</a:t>
            </a:r>
            <a:r>
              <a:rPr lang="zh-CN" altLang="en-US" sz="2400"/>
              <a:t>下，关系模型中数据的逻辑结构是一张</a:t>
            </a:r>
            <a:r>
              <a:rPr lang="zh-CN" altLang="en-US" sz="2400" u="sng">
                <a:solidFill>
                  <a:srgbClr val="FF0000"/>
                </a:solidFill>
              </a:rPr>
              <a:t>二维表</a:t>
            </a:r>
            <a:r>
              <a:rPr lang="zh-CN" altLang="en-US" sz="2400"/>
              <a:t>，它由行和列组成。</a:t>
            </a:r>
          </a:p>
        </p:txBody>
      </p:sp>
      <p:graphicFrame>
        <p:nvGraphicFramePr>
          <p:cNvPr id="144644" name="Group 1284">
            <a:extLst>
              <a:ext uri="{FF2B5EF4-FFF2-40B4-BE49-F238E27FC236}">
                <a16:creationId xmlns:a16="http://schemas.microsoft.com/office/drawing/2014/main" id="{F1DDE449-DE1D-49B8-A592-99ADC4926FDF}"/>
              </a:ext>
            </a:extLst>
          </p:cNvPr>
          <p:cNvGraphicFramePr>
            <a:graphicFrameLocks noGrp="1"/>
          </p:cNvGraphicFramePr>
          <p:nvPr>
            <p:ph sz="half" idx="4294967295"/>
          </p:nvPr>
        </p:nvGraphicFramePr>
        <p:xfrm>
          <a:off x="1331913" y="3197225"/>
          <a:ext cx="6481762" cy="2535239"/>
        </p:xfrm>
        <a:graphic>
          <a:graphicData uri="http://schemas.openxmlformats.org/drawingml/2006/table">
            <a:tbl>
              <a:tblPr/>
              <a:tblGrid>
                <a:gridCol w="1081087">
                  <a:extLst>
                    <a:ext uri="{9D8B030D-6E8A-4147-A177-3AD203B41FA5}">
                      <a16:colId xmlns:a16="http://schemas.microsoft.com/office/drawing/2014/main" val="20000"/>
                    </a:ext>
                  </a:extLst>
                </a:gridCol>
                <a:gridCol w="1079500">
                  <a:extLst>
                    <a:ext uri="{9D8B030D-6E8A-4147-A177-3AD203B41FA5}">
                      <a16:colId xmlns:a16="http://schemas.microsoft.com/office/drawing/2014/main" val="20001"/>
                    </a:ext>
                  </a:extLst>
                </a:gridCol>
                <a:gridCol w="1081088">
                  <a:extLst>
                    <a:ext uri="{9D8B030D-6E8A-4147-A177-3AD203B41FA5}">
                      <a16:colId xmlns:a16="http://schemas.microsoft.com/office/drawing/2014/main" val="20002"/>
                    </a:ext>
                  </a:extLst>
                </a:gridCol>
                <a:gridCol w="1079500">
                  <a:extLst>
                    <a:ext uri="{9D8B030D-6E8A-4147-A177-3AD203B41FA5}">
                      <a16:colId xmlns:a16="http://schemas.microsoft.com/office/drawing/2014/main" val="20003"/>
                    </a:ext>
                  </a:extLst>
                </a:gridCol>
                <a:gridCol w="1081087">
                  <a:extLst>
                    <a:ext uri="{9D8B030D-6E8A-4147-A177-3AD203B41FA5}">
                      <a16:colId xmlns:a16="http://schemas.microsoft.com/office/drawing/2014/main" val="20004"/>
                    </a:ext>
                  </a:extLst>
                </a:gridCol>
                <a:gridCol w="1079500">
                  <a:extLst>
                    <a:ext uri="{9D8B030D-6E8A-4147-A177-3AD203B41FA5}">
                      <a16:colId xmlns:a16="http://schemas.microsoft.com/office/drawing/2014/main" val="20005"/>
                    </a:ext>
                  </a:extLst>
                </a:gridCol>
              </a:tblGrid>
              <a:tr h="508000">
                <a:tc>
                  <a:txBody>
                    <a:bodyPr/>
                    <a:lstStyle/>
                    <a:p>
                      <a:pPr marL="342900" marR="0" lvl="0" indent="-342900" algn="ctr" defTabSz="914400" rtl="0" eaLnBrk="1" fontAlgn="base" latinLnBrk="0" hangingPunct="1">
                        <a:spcBef>
                          <a:spcPct val="0"/>
                        </a:spcBef>
                        <a:spcAft>
                          <a:spcPct val="0"/>
                        </a:spcAft>
                        <a:buClrTx/>
                        <a:buSzTx/>
                        <a:buFontTx/>
                        <a:buNone/>
                      </a:pPr>
                      <a:r>
                        <a:rPr kumimoji="1" lang="zh-CN" altLang="en-US"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学  号</a:t>
                      </a:r>
                    </a:p>
                  </a:txBody>
                  <a:tcPr horzOverflow="overflow">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folHlink"/>
                    </a:solidFill>
                  </a:tcPr>
                </a:tc>
                <a:tc>
                  <a:txBody>
                    <a:bodyPr/>
                    <a:lstStyle/>
                    <a:p>
                      <a:pPr marL="342900" marR="0" lvl="0" indent="-342900" algn="ctr" defTabSz="914400" rtl="0" eaLnBrk="1" fontAlgn="base" latinLnBrk="0" hangingPunct="1">
                        <a:spcBef>
                          <a:spcPct val="0"/>
                        </a:spcBef>
                        <a:spcAft>
                          <a:spcPct val="0"/>
                        </a:spcAft>
                        <a:buClrTx/>
                        <a:buSzTx/>
                        <a:buFontTx/>
                        <a:buNone/>
                      </a:pPr>
                      <a:r>
                        <a:rPr kumimoji="1" lang="zh-CN" altLang="en-US"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姓  名</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spcBef>
                          <a:spcPct val="0"/>
                        </a:spcBef>
                        <a:spcAft>
                          <a:spcPct val="0"/>
                        </a:spcAft>
                        <a:buClrTx/>
                        <a:buSzTx/>
                        <a:buFontTx/>
                        <a:buNone/>
                      </a:pPr>
                      <a:r>
                        <a:rPr kumimoji="1" lang="zh-CN" altLang="en-US"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年  龄</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spcBef>
                          <a:spcPct val="0"/>
                        </a:spcBef>
                        <a:spcAft>
                          <a:spcPct val="0"/>
                        </a:spcAft>
                        <a:buClrTx/>
                        <a:buSzTx/>
                        <a:buFontTx/>
                        <a:buNone/>
                      </a:pPr>
                      <a:r>
                        <a:rPr kumimoji="1" lang="zh-CN" altLang="en-US"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性  别</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spcBef>
                          <a:spcPct val="0"/>
                        </a:spcBef>
                        <a:spcAft>
                          <a:spcPct val="0"/>
                        </a:spcAft>
                        <a:buClrTx/>
                        <a:buSzTx/>
                        <a:buFontTx/>
                        <a:buNone/>
                      </a:pPr>
                      <a:r>
                        <a:rPr kumimoji="1" lang="zh-CN" altLang="en-US"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系  名</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spcBef>
                          <a:spcPct val="0"/>
                        </a:spcBef>
                        <a:spcAft>
                          <a:spcPct val="0"/>
                        </a:spcAft>
                        <a:buClrTx/>
                        <a:buSzTx/>
                        <a:buFontTx/>
                        <a:buNone/>
                      </a:pPr>
                      <a:r>
                        <a:rPr kumimoji="1" lang="zh-CN" altLang="en-US"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年  级</a:t>
                      </a:r>
                    </a:p>
                  </a:txBody>
                  <a:tcPr horzOverflow="overflow">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06413">
                <a:tc>
                  <a:txBody>
                    <a:bodyPr/>
                    <a:lstStyle/>
                    <a:p>
                      <a:pPr marL="342900" marR="0" lvl="0" indent="-342900" algn="ctr" defTabSz="914400" rtl="0" eaLnBrk="1" fontAlgn="base" latinLnBrk="0" hangingPunct="1">
                        <a:spcBef>
                          <a:spcPct val="0"/>
                        </a:spcBef>
                        <a:spcAft>
                          <a:spcPct val="0"/>
                        </a:spcAft>
                        <a:buClrTx/>
                        <a:buSzTx/>
                        <a:buFontTx/>
                        <a:buNone/>
                      </a:pPr>
                      <a:r>
                        <a:rPr kumimoji="1"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2013004</a:t>
                      </a:r>
                    </a:p>
                  </a:txBody>
                  <a:tcPr horzOverflow="overflow">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8960EE"/>
                    </a:solidFill>
                  </a:tcPr>
                </a:tc>
                <a:tc>
                  <a:txBody>
                    <a:bodyPr/>
                    <a:lstStyle/>
                    <a:p>
                      <a:pPr marL="342900" marR="0" lvl="0" indent="-342900" algn="ctr" defTabSz="914400" rtl="0" eaLnBrk="1" fontAlgn="base" latinLnBrk="0" hangingPunct="1">
                        <a:spcBef>
                          <a:spcPct val="0"/>
                        </a:spcBef>
                        <a:spcAft>
                          <a:spcPct val="0"/>
                        </a:spcAft>
                        <a:buClrTx/>
                        <a:buSzTx/>
                        <a:buFontTx/>
                        <a:buNone/>
                      </a:pPr>
                      <a:r>
                        <a:rPr kumimoji="1" lang="zh-CN" altLang="en-US"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王小明</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8960EE"/>
                    </a:solidFill>
                  </a:tcPr>
                </a:tc>
                <a:tc>
                  <a:txBody>
                    <a:bodyPr/>
                    <a:lstStyle/>
                    <a:p>
                      <a:pPr marL="342900" marR="0" lvl="0" indent="-342900" algn="ctr" defTabSz="914400" rtl="0" eaLnBrk="1" fontAlgn="base" latinLnBrk="0" hangingPunct="1">
                        <a:spcBef>
                          <a:spcPct val="0"/>
                        </a:spcBef>
                        <a:spcAft>
                          <a:spcPct val="0"/>
                        </a:spcAft>
                        <a:buClrTx/>
                        <a:buSzTx/>
                        <a:buFontTx/>
                        <a:buNone/>
                      </a:pPr>
                      <a:r>
                        <a:rPr kumimoji="1"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19</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8960EE"/>
                    </a:solidFill>
                  </a:tcPr>
                </a:tc>
                <a:tc>
                  <a:txBody>
                    <a:bodyPr/>
                    <a:lstStyle/>
                    <a:p>
                      <a:pPr marL="342900" marR="0" lvl="0" indent="-342900" algn="ctr" defTabSz="914400" rtl="0" eaLnBrk="1" fontAlgn="base" latinLnBrk="0" hangingPunct="1">
                        <a:spcBef>
                          <a:spcPct val="0"/>
                        </a:spcBef>
                        <a:spcAft>
                          <a:spcPct val="0"/>
                        </a:spcAft>
                        <a:buClrTx/>
                        <a:buSzTx/>
                        <a:buFontTx/>
                        <a:buNone/>
                      </a:pPr>
                      <a:r>
                        <a:rPr kumimoji="1" lang="zh-CN" altLang="en-US"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女</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8960EE"/>
                    </a:solidFill>
                  </a:tcPr>
                </a:tc>
                <a:tc>
                  <a:txBody>
                    <a:bodyPr/>
                    <a:lstStyle/>
                    <a:p>
                      <a:pPr marL="342900" marR="0" lvl="0" indent="-342900" algn="ctr" defTabSz="914400" rtl="0" eaLnBrk="1" fontAlgn="base" latinLnBrk="0" hangingPunct="1">
                        <a:spcBef>
                          <a:spcPct val="0"/>
                        </a:spcBef>
                        <a:spcAft>
                          <a:spcPct val="0"/>
                        </a:spcAft>
                        <a:buClrTx/>
                        <a:buSzTx/>
                        <a:buFontTx/>
                        <a:buNone/>
                      </a:pPr>
                      <a:r>
                        <a:rPr kumimoji="1" lang="zh-CN" altLang="en-US"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社会学</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8960EE"/>
                    </a:solidFill>
                  </a:tcPr>
                </a:tc>
                <a:tc>
                  <a:txBody>
                    <a:bodyPr/>
                    <a:lstStyle/>
                    <a:p>
                      <a:pPr marL="342900" marR="0" lvl="0" indent="-342900" algn="ctr" defTabSz="914400" rtl="0" eaLnBrk="1" fontAlgn="base" latinLnBrk="0" hangingPunct="1">
                        <a:spcBef>
                          <a:spcPct val="0"/>
                        </a:spcBef>
                        <a:spcAft>
                          <a:spcPct val="0"/>
                        </a:spcAft>
                        <a:buClrTx/>
                        <a:buSzTx/>
                        <a:buFontTx/>
                        <a:buNone/>
                      </a:pPr>
                      <a:r>
                        <a:rPr kumimoji="1"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2013</a:t>
                      </a:r>
                    </a:p>
                  </a:txBody>
                  <a:tcPr horzOverflow="overflow">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8960EE"/>
                    </a:solidFill>
                  </a:tcPr>
                </a:tc>
                <a:extLst>
                  <a:ext uri="{0D108BD9-81ED-4DB2-BD59-A6C34878D82A}">
                    <a16:rowId xmlns:a16="http://schemas.microsoft.com/office/drawing/2014/main" val="10001"/>
                  </a:ext>
                </a:extLst>
              </a:tr>
              <a:tr h="506413">
                <a:tc>
                  <a:txBody>
                    <a:bodyPr/>
                    <a:lstStyle/>
                    <a:p>
                      <a:pPr marL="342900" marR="0" lvl="0" indent="-342900" algn="ctr" defTabSz="914400" rtl="0" eaLnBrk="1" fontAlgn="base" latinLnBrk="0" hangingPunct="1">
                        <a:spcBef>
                          <a:spcPct val="0"/>
                        </a:spcBef>
                        <a:spcAft>
                          <a:spcPct val="0"/>
                        </a:spcAft>
                        <a:buClrTx/>
                        <a:buSzTx/>
                        <a:buFontTx/>
                        <a:buNone/>
                      </a:pPr>
                      <a:r>
                        <a:rPr kumimoji="1"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2013006</a:t>
                      </a:r>
                    </a:p>
                  </a:txBody>
                  <a:tcPr horzOverflow="overflow">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folHlink"/>
                    </a:solidFill>
                  </a:tcPr>
                </a:tc>
                <a:tc>
                  <a:txBody>
                    <a:bodyPr/>
                    <a:lstStyle/>
                    <a:p>
                      <a:pPr marL="342900" marR="0" lvl="0" indent="-342900" algn="ctr" defTabSz="914400" rtl="0" eaLnBrk="1" fontAlgn="base" latinLnBrk="0" hangingPunct="1">
                        <a:spcBef>
                          <a:spcPct val="0"/>
                        </a:spcBef>
                        <a:spcAft>
                          <a:spcPct val="0"/>
                        </a:spcAft>
                        <a:buClrTx/>
                        <a:buSzTx/>
                        <a:buFontTx/>
                        <a:buNone/>
                      </a:pPr>
                      <a:r>
                        <a:rPr kumimoji="1" lang="zh-CN" altLang="en-US"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黄大鹏</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spcBef>
                          <a:spcPct val="0"/>
                        </a:spcBef>
                        <a:spcAft>
                          <a:spcPct val="0"/>
                        </a:spcAft>
                        <a:buClrTx/>
                        <a:buSzTx/>
                        <a:buFontTx/>
                        <a:buNone/>
                      </a:pPr>
                      <a:r>
                        <a:rPr kumimoji="1"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20</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spcBef>
                          <a:spcPct val="0"/>
                        </a:spcBef>
                        <a:spcAft>
                          <a:spcPct val="0"/>
                        </a:spcAft>
                        <a:buClrTx/>
                        <a:buSzTx/>
                        <a:buFontTx/>
                        <a:buNone/>
                      </a:pPr>
                      <a:r>
                        <a:rPr kumimoji="1" lang="zh-CN" altLang="en-US"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男</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spcBef>
                          <a:spcPct val="0"/>
                        </a:spcBef>
                        <a:spcAft>
                          <a:spcPct val="0"/>
                        </a:spcAft>
                        <a:buClrTx/>
                        <a:buSzTx/>
                        <a:buFontTx/>
                        <a:buNone/>
                      </a:pPr>
                      <a:r>
                        <a:rPr kumimoji="1" lang="zh-CN" altLang="en-US"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商品学</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spcBef>
                          <a:spcPct val="0"/>
                        </a:spcBef>
                        <a:spcAft>
                          <a:spcPct val="0"/>
                        </a:spcAft>
                        <a:buClrTx/>
                        <a:buSzTx/>
                        <a:buFontTx/>
                        <a:buNone/>
                      </a:pPr>
                      <a:r>
                        <a:rPr kumimoji="1"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2013</a:t>
                      </a:r>
                    </a:p>
                  </a:txBody>
                  <a:tcPr horzOverflow="overflow">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06413">
                <a:tc>
                  <a:txBody>
                    <a:bodyPr/>
                    <a:lstStyle/>
                    <a:p>
                      <a:pPr marL="342900" marR="0" lvl="0" indent="-342900" algn="ctr" defTabSz="914400" rtl="0" eaLnBrk="1" fontAlgn="base" latinLnBrk="0" hangingPunct="1">
                        <a:spcBef>
                          <a:spcPct val="0"/>
                        </a:spcBef>
                        <a:spcAft>
                          <a:spcPct val="0"/>
                        </a:spcAft>
                        <a:buClrTx/>
                        <a:buSzTx/>
                        <a:buFontTx/>
                        <a:buNone/>
                      </a:pPr>
                      <a:r>
                        <a:rPr kumimoji="1"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2013008</a:t>
                      </a:r>
                    </a:p>
                  </a:txBody>
                  <a:tcPr horzOverflow="overflow">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folHlink"/>
                    </a:solidFill>
                  </a:tcPr>
                </a:tc>
                <a:tc>
                  <a:txBody>
                    <a:bodyPr/>
                    <a:lstStyle/>
                    <a:p>
                      <a:pPr marL="342900" marR="0" lvl="0" indent="-342900" algn="ctr" defTabSz="914400" rtl="0" eaLnBrk="1" fontAlgn="base" latinLnBrk="0" hangingPunct="1">
                        <a:spcBef>
                          <a:spcPct val="0"/>
                        </a:spcBef>
                        <a:spcAft>
                          <a:spcPct val="0"/>
                        </a:spcAft>
                        <a:buClrTx/>
                        <a:buSzTx/>
                        <a:buFontTx/>
                        <a:buNone/>
                      </a:pPr>
                      <a:r>
                        <a:rPr kumimoji="1" lang="zh-CN" altLang="en-US"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张文斌</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spcBef>
                          <a:spcPct val="0"/>
                        </a:spcBef>
                        <a:spcAft>
                          <a:spcPct val="0"/>
                        </a:spcAft>
                        <a:buClrTx/>
                        <a:buSzTx/>
                        <a:buFontTx/>
                        <a:buNone/>
                      </a:pPr>
                      <a:r>
                        <a:rPr kumimoji="1"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18</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spcBef>
                          <a:spcPct val="0"/>
                        </a:spcBef>
                        <a:spcAft>
                          <a:spcPct val="0"/>
                        </a:spcAft>
                        <a:buClrTx/>
                        <a:buSzTx/>
                        <a:buFontTx/>
                        <a:buNone/>
                      </a:pPr>
                      <a:r>
                        <a:rPr kumimoji="1" lang="zh-CN" altLang="en-US"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女</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spcBef>
                          <a:spcPct val="0"/>
                        </a:spcBef>
                        <a:spcAft>
                          <a:spcPct val="0"/>
                        </a:spcAft>
                        <a:buClrTx/>
                        <a:buSzTx/>
                        <a:buFontTx/>
                        <a:buNone/>
                      </a:pPr>
                      <a:r>
                        <a:rPr kumimoji="1" lang="zh-CN" altLang="en-US"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法律</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spcBef>
                          <a:spcPct val="0"/>
                        </a:spcBef>
                        <a:spcAft>
                          <a:spcPct val="0"/>
                        </a:spcAft>
                        <a:buClrTx/>
                        <a:buSzTx/>
                        <a:buFontTx/>
                        <a:buNone/>
                      </a:pPr>
                      <a:r>
                        <a:rPr kumimoji="1"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2013</a:t>
                      </a:r>
                    </a:p>
                  </a:txBody>
                  <a:tcPr horzOverflow="overflow">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508000">
                <a:tc>
                  <a:txBody>
                    <a:bodyPr/>
                    <a:lstStyle/>
                    <a:p>
                      <a:pPr marL="342900" marR="0" lvl="0" indent="-342900" algn="ctr" defTabSz="914400" rtl="0" eaLnBrk="1" fontAlgn="base" latinLnBrk="0" hangingPunct="1">
                        <a:spcBef>
                          <a:spcPct val="0"/>
                        </a:spcBef>
                        <a:spcAft>
                          <a:spcPct val="0"/>
                        </a:spcAft>
                        <a:buClrTx/>
                        <a:buSzTx/>
                        <a:buFontTx/>
                        <a:buNone/>
                      </a:pPr>
                      <a:r>
                        <a:rPr kumimoji="1"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p>
                  </a:txBody>
                  <a:tcPr horzOverflow="overflow">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folHlink"/>
                    </a:solidFill>
                  </a:tcPr>
                </a:tc>
                <a:tc>
                  <a:txBody>
                    <a:bodyPr/>
                    <a:lstStyle/>
                    <a:p>
                      <a:pPr marL="342900" marR="0" lvl="0" indent="-342900" algn="ctr" defTabSz="914400" rtl="0" eaLnBrk="1" fontAlgn="base" latinLnBrk="0" hangingPunct="1">
                        <a:spcBef>
                          <a:spcPct val="0"/>
                        </a:spcBef>
                        <a:spcAft>
                          <a:spcPct val="0"/>
                        </a:spcAft>
                        <a:buClrTx/>
                        <a:buSzTx/>
                        <a:buFontTx/>
                        <a:buNone/>
                      </a:pPr>
                      <a:r>
                        <a:rPr kumimoji="1"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spcBef>
                          <a:spcPct val="0"/>
                        </a:spcBef>
                        <a:spcAft>
                          <a:spcPct val="0"/>
                        </a:spcAft>
                        <a:buClrTx/>
                        <a:buSzTx/>
                        <a:buFontTx/>
                        <a:buNone/>
                      </a:pPr>
                      <a:r>
                        <a:rPr kumimoji="1"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spcBef>
                          <a:spcPct val="0"/>
                        </a:spcBef>
                        <a:spcAft>
                          <a:spcPct val="0"/>
                        </a:spcAft>
                        <a:buClrTx/>
                        <a:buSzTx/>
                        <a:buFontTx/>
                        <a:buNone/>
                      </a:pPr>
                      <a:r>
                        <a:rPr kumimoji="1"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spcBef>
                          <a:spcPct val="0"/>
                        </a:spcBef>
                        <a:spcAft>
                          <a:spcPct val="0"/>
                        </a:spcAft>
                        <a:buClrTx/>
                        <a:buSzTx/>
                        <a:buFontTx/>
                        <a:buNone/>
                      </a:pPr>
                      <a:r>
                        <a:rPr kumimoji="1"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spcBef>
                          <a:spcPct val="0"/>
                        </a:spcBef>
                        <a:spcAft>
                          <a:spcPct val="0"/>
                        </a:spcAft>
                        <a:buClrTx/>
                        <a:buSzTx/>
                        <a:buFontTx/>
                        <a:buNone/>
                      </a:pPr>
                      <a:r>
                        <a:rPr kumimoji="1" lang="en-US" altLang="zh-CN"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p>
                  </a:txBody>
                  <a:tcPr horzOverflow="overflow">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82992" name="Text Box 1224">
            <a:extLst>
              <a:ext uri="{FF2B5EF4-FFF2-40B4-BE49-F238E27FC236}">
                <a16:creationId xmlns:a16="http://schemas.microsoft.com/office/drawing/2014/main" id="{EB23F2B7-297B-4C4D-A25D-9D2D39C5821C}"/>
              </a:ext>
            </a:extLst>
          </p:cNvPr>
          <p:cNvSpPr txBox="1">
            <a:spLocks noChangeArrowheads="1"/>
          </p:cNvSpPr>
          <p:nvPr/>
        </p:nvSpPr>
        <p:spPr bwMode="auto">
          <a:xfrm>
            <a:off x="755650" y="2270125"/>
            <a:ext cx="17319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a:spAutoFit/>
          </a:bodyPr>
          <a:lstStyle>
            <a:lvl1pPr marL="342900" indent="-342900">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b="1"/>
              <a:t>学生登记表</a:t>
            </a:r>
          </a:p>
        </p:txBody>
      </p:sp>
      <p:sp>
        <p:nvSpPr>
          <p:cNvPr id="82993" name="AutoShape 1285">
            <a:extLst>
              <a:ext uri="{FF2B5EF4-FFF2-40B4-BE49-F238E27FC236}">
                <a16:creationId xmlns:a16="http://schemas.microsoft.com/office/drawing/2014/main" id="{A3556B32-A7F1-41FE-B2AA-B2538C2E0C9B}"/>
              </a:ext>
            </a:extLst>
          </p:cNvPr>
          <p:cNvSpPr>
            <a:spLocks noChangeArrowheads="1"/>
          </p:cNvSpPr>
          <p:nvPr/>
        </p:nvSpPr>
        <p:spPr bwMode="auto">
          <a:xfrm>
            <a:off x="2627313" y="2117725"/>
            <a:ext cx="914400" cy="609600"/>
          </a:xfrm>
          <a:prstGeom prst="wedgeRectCallout">
            <a:avLst>
              <a:gd name="adj1" fmla="val -148611"/>
              <a:gd name="adj2" fmla="val 126301"/>
            </a:avLst>
          </a:prstGeom>
          <a:gradFill rotWithShape="0">
            <a:gsLst>
              <a:gs pos="0">
                <a:srgbClr val="FFFFFF"/>
              </a:gs>
              <a:gs pos="100000">
                <a:srgbClr val="BBBBBB"/>
              </a:gs>
            </a:gsLst>
            <a:lin ang="5400000" scaled="1"/>
          </a:gradFill>
          <a:ln w="25400">
            <a:solidFill>
              <a:schemeClr val="tx1"/>
            </a:solidFill>
            <a:miter lim="800000"/>
            <a:headEnd/>
            <a:tailEnd/>
          </a:ln>
        </p:spPr>
        <p:txBody>
          <a:bodyPr anchor="ctr"/>
          <a:lstStyle>
            <a:lvl1pPr marL="342900" indent="-342900">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b="1"/>
              <a:t>属性</a:t>
            </a:r>
          </a:p>
        </p:txBody>
      </p:sp>
      <p:sp>
        <p:nvSpPr>
          <p:cNvPr id="82994" name="AutoShape 1286">
            <a:extLst>
              <a:ext uri="{FF2B5EF4-FFF2-40B4-BE49-F238E27FC236}">
                <a16:creationId xmlns:a16="http://schemas.microsoft.com/office/drawing/2014/main" id="{E54934D7-0117-4239-A6BF-0FBE6CAA69B0}"/>
              </a:ext>
            </a:extLst>
          </p:cNvPr>
          <p:cNvSpPr>
            <a:spLocks noChangeArrowheads="1"/>
          </p:cNvSpPr>
          <p:nvPr/>
        </p:nvSpPr>
        <p:spPr bwMode="auto">
          <a:xfrm>
            <a:off x="7956550" y="2333625"/>
            <a:ext cx="914400" cy="609600"/>
          </a:xfrm>
          <a:prstGeom prst="wedgeRectCallout">
            <a:avLst>
              <a:gd name="adj1" fmla="val -70315"/>
              <a:gd name="adj2" fmla="val 204426"/>
            </a:avLst>
          </a:prstGeom>
          <a:gradFill rotWithShape="0">
            <a:gsLst>
              <a:gs pos="0">
                <a:srgbClr val="FFFFFF"/>
              </a:gs>
              <a:gs pos="100000">
                <a:srgbClr val="BBBBBB"/>
              </a:gs>
            </a:gsLst>
            <a:lin ang="5400000" scaled="1"/>
          </a:gradFill>
          <a:ln w="25400">
            <a:solidFill>
              <a:schemeClr val="tx1"/>
            </a:solidFill>
            <a:miter lim="800000"/>
            <a:headEnd/>
            <a:tailEnd/>
          </a:ln>
        </p:spPr>
        <p:txBody>
          <a:bodyPr anchor="ctr"/>
          <a:lstStyle>
            <a:lvl1pPr marL="342900" indent="-342900">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b="1"/>
              <a:t>元组</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1026">
            <a:extLst>
              <a:ext uri="{FF2B5EF4-FFF2-40B4-BE49-F238E27FC236}">
                <a16:creationId xmlns:a16="http://schemas.microsoft.com/office/drawing/2014/main" id="{C234659F-BEDF-4783-BB78-1F26F6E90787}"/>
              </a:ext>
            </a:extLst>
          </p:cNvPr>
          <p:cNvSpPr>
            <a:spLocks noGrp="1" noChangeArrowheads="1"/>
          </p:cNvSpPr>
          <p:nvPr>
            <p:ph type="title"/>
          </p:nvPr>
        </p:nvSpPr>
        <p:spPr/>
        <p:txBody>
          <a:bodyPr/>
          <a:lstStyle/>
          <a:p>
            <a:pPr eaLnBrk="1" hangingPunct="1"/>
            <a:r>
              <a:rPr lang="zh-CN" altLang="en-US" sz="3600"/>
              <a:t>关系模型的数据结构（续）</a:t>
            </a:r>
          </a:p>
        </p:txBody>
      </p:sp>
      <p:sp>
        <p:nvSpPr>
          <p:cNvPr id="83971" name="Rectangle 1027">
            <a:extLst>
              <a:ext uri="{FF2B5EF4-FFF2-40B4-BE49-F238E27FC236}">
                <a16:creationId xmlns:a16="http://schemas.microsoft.com/office/drawing/2014/main" id="{7675C4E3-7D84-4617-BB59-9CF432006C09}"/>
              </a:ext>
            </a:extLst>
          </p:cNvPr>
          <p:cNvSpPr>
            <a:spLocks noGrp="1" noChangeArrowheads="1"/>
          </p:cNvSpPr>
          <p:nvPr>
            <p:ph idx="1"/>
          </p:nvPr>
        </p:nvSpPr>
        <p:spPr>
          <a:xfrm>
            <a:off x="457200" y="1098550"/>
            <a:ext cx="8229600" cy="5226050"/>
          </a:xfrm>
        </p:spPr>
        <p:txBody>
          <a:bodyPr/>
          <a:lstStyle/>
          <a:p>
            <a:pPr lvl="1" algn="just" eaLnBrk="1" hangingPunct="1">
              <a:lnSpc>
                <a:spcPct val="130000"/>
              </a:lnSpc>
              <a:spcBef>
                <a:spcPct val="0"/>
              </a:spcBef>
            </a:pPr>
            <a:r>
              <a:rPr lang="zh-CN" altLang="en-US"/>
              <a:t>关系（</a:t>
            </a:r>
            <a:r>
              <a:rPr lang="en-US" altLang="zh-CN"/>
              <a:t>Relation</a:t>
            </a:r>
            <a:r>
              <a:rPr lang="zh-CN" altLang="en-US"/>
              <a:t>）</a:t>
            </a:r>
          </a:p>
          <a:p>
            <a:pPr lvl="2" algn="just" eaLnBrk="1" hangingPunct="1">
              <a:lnSpc>
                <a:spcPct val="130000"/>
              </a:lnSpc>
              <a:spcBef>
                <a:spcPct val="0"/>
              </a:spcBef>
              <a:buSzPct val="87000"/>
              <a:buFont typeface="Wingdings" panose="05000000000000000000" pitchFamily="2" charset="2"/>
              <a:buChar char="l"/>
            </a:pPr>
            <a:r>
              <a:rPr lang="zh-CN" altLang="en-US" sz="2200"/>
              <a:t>一个关系对应通常说的一张表</a:t>
            </a:r>
          </a:p>
          <a:p>
            <a:pPr lvl="1" algn="just" eaLnBrk="1" hangingPunct="1">
              <a:lnSpc>
                <a:spcPct val="130000"/>
              </a:lnSpc>
              <a:spcBef>
                <a:spcPct val="0"/>
              </a:spcBef>
            </a:pPr>
            <a:r>
              <a:rPr lang="zh-CN" altLang="en-US"/>
              <a:t>元组（</a:t>
            </a:r>
            <a:r>
              <a:rPr lang="en-US" altLang="zh-CN"/>
              <a:t>Tuple</a:t>
            </a:r>
            <a:r>
              <a:rPr lang="zh-CN" altLang="en-US"/>
              <a:t>）</a:t>
            </a:r>
          </a:p>
          <a:p>
            <a:pPr lvl="2" algn="just" eaLnBrk="1" hangingPunct="1">
              <a:lnSpc>
                <a:spcPct val="130000"/>
              </a:lnSpc>
              <a:spcBef>
                <a:spcPct val="0"/>
              </a:spcBef>
              <a:buSzPct val="87000"/>
              <a:buFont typeface="Wingdings" panose="05000000000000000000" pitchFamily="2" charset="2"/>
              <a:buChar char="l"/>
            </a:pPr>
            <a:r>
              <a:rPr lang="zh-CN" altLang="en-US" sz="2200"/>
              <a:t>表中的一行即为一个元组</a:t>
            </a:r>
          </a:p>
          <a:p>
            <a:pPr lvl="1" algn="just" eaLnBrk="1" hangingPunct="1">
              <a:lnSpc>
                <a:spcPct val="130000"/>
              </a:lnSpc>
              <a:spcBef>
                <a:spcPct val="0"/>
              </a:spcBef>
            </a:pPr>
            <a:r>
              <a:rPr lang="zh-CN" altLang="en-US"/>
              <a:t>属性（</a:t>
            </a:r>
            <a:r>
              <a:rPr lang="en-US" altLang="zh-CN"/>
              <a:t>Attribute</a:t>
            </a:r>
            <a:r>
              <a:rPr lang="zh-CN" altLang="en-US"/>
              <a:t>）</a:t>
            </a:r>
          </a:p>
          <a:p>
            <a:pPr lvl="2" algn="just" eaLnBrk="1" hangingPunct="1">
              <a:lnSpc>
                <a:spcPct val="130000"/>
              </a:lnSpc>
              <a:spcBef>
                <a:spcPct val="0"/>
              </a:spcBef>
              <a:buSzPct val="87000"/>
              <a:buFont typeface="Wingdings" panose="05000000000000000000" pitchFamily="2" charset="2"/>
              <a:buChar char="l"/>
            </a:pPr>
            <a:r>
              <a:rPr lang="zh-CN" altLang="en-US" sz="2200"/>
              <a:t>表中的一列即为一个属性，给每一个属性起一个名称即属性名</a:t>
            </a:r>
            <a:endParaRPr lang="en-US" altLang="zh-CN" sz="2200"/>
          </a:p>
          <a:p>
            <a:pPr lvl="1" algn="just" eaLnBrk="1" hangingPunct="1">
              <a:lnSpc>
                <a:spcPct val="130000"/>
              </a:lnSpc>
              <a:spcBef>
                <a:spcPct val="0"/>
              </a:spcBef>
            </a:pPr>
            <a:r>
              <a:rPr lang="zh-CN" altLang="en-US"/>
              <a:t>码（</a:t>
            </a:r>
            <a:r>
              <a:rPr lang="en-US" altLang="zh-CN"/>
              <a:t>Key</a:t>
            </a:r>
            <a:r>
              <a:rPr lang="zh-CN" altLang="en-US"/>
              <a:t>）</a:t>
            </a:r>
          </a:p>
          <a:p>
            <a:pPr lvl="2" algn="just" eaLnBrk="1" hangingPunct="1">
              <a:lnSpc>
                <a:spcPct val="130000"/>
              </a:lnSpc>
              <a:spcBef>
                <a:spcPct val="0"/>
              </a:spcBef>
              <a:buSzPct val="87000"/>
              <a:buFont typeface="Wingdings" panose="05000000000000000000" pitchFamily="2" charset="2"/>
              <a:buChar char="l"/>
            </a:pPr>
            <a:r>
              <a:rPr lang="zh-CN" altLang="en-US" sz="2200"/>
              <a:t>也称码键。表中的某个属性组，它可以唯一确定一个元组</a:t>
            </a:r>
          </a:p>
          <a:p>
            <a:pPr lvl="2" algn="just" eaLnBrk="1" hangingPunct="1">
              <a:lnSpc>
                <a:spcPct val="130000"/>
              </a:lnSpc>
              <a:buFont typeface="Arial" panose="020B0604020202020204" pitchFamily="34" charset="0"/>
              <a:buNone/>
            </a:pPr>
            <a:endParaRPr lang="zh-CN" altLang="en-US"/>
          </a:p>
        </p:txBody>
      </p:sp>
      <p:pic>
        <p:nvPicPr>
          <p:cNvPr id="83972" name="图片 1" descr="fhs_s149">
            <a:extLst>
              <a:ext uri="{FF2B5EF4-FFF2-40B4-BE49-F238E27FC236}">
                <a16:creationId xmlns:a16="http://schemas.microsoft.com/office/drawing/2014/main" id="{B7AD33EE-DB21-4AE9-8B79-A6C614397C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40650" y="1098550"/>
            <a:ext cx="609600"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CD1A414C-FAE3-4910-BE94-695ECED8BCD3}"/>
              </a:ext>
            </a:extLst>
          </p:cNvPr>
          <p:cNvSpPr>
            <a:spLocks noGrp="1" noChangeArrowheads="1"/>
          </p:cNvSpPr>
          <p:nvPr>
            <p:ph type="title"/>
          </p:nvPr>
        </p:nvSpPr>
        <p:spPr/>
        <p:txBody>
          <a:bodyPr/>
          <a:lstStyle/>
          <a:p>
            <a:pPr eaLnBrk="1" hangingPunct="1"/>
            <a:r>
              <a:rPr lang="zh-CN" altLang="en-US" sz="3600"/>
              <a:t>关系模型的数据结构（续）</a:t>
            </a:r>
          </a:p>
        </p:txBody>
      </p:sp>
      <p:sp>
        <p:nvSpPr>
          <p:cNvPr id="84995" name="Rectangle 3">
            <a:extLst>
              <a:ext uri="{FF2B5EF4-FFF2-40B4-BE49-F238E27FC236}">
                <a16:creationId xmlns:a16="http://schemas.microsoft.com/office/drawing/2014/main" id="{42DC1E52-96C1-41B6-9DD8-61238647F050}"/>
              </a:ext>
            </a:extLst>
          </p:cNvPr>
          <p:cNvSpPr>
            <a:spLocks noGrp="1" noChangeArrowheads="1"/>
          </p:cNvSpPr>
          <p:nvPr>
            <p:ph idx="1"/>
          </p:nvPr>
        </p:nvSpPr>
        <p:spPr>
          <a:xfrm>
            <a:off x="539750" y="1341438"/>
            <a:ext cx="7772400" cy="4695825"/>
          </a:xfrm>
        </p:spPr>
        <p:txBody>
          <a:bodyPr/>
          <a:lstStyle/>
          <a:p>
            <a:pPr lvl="1" algn="just" eaLnBrk="1" hangingPunct="1">
              <a:lnSpc>
                <a:spcPct val="120000"/>
              </a:lnSpc>
            </a:pPr>
            <a:r>
              <a:rPr lang="zh-CN" altLang="en-US"/>
              <a:t>域（</a:t>
            </a:r>
            <a:r>
              <a:rPr lang="en-US" altLang="zh-CN"/>
              <a:t>Domain</a:t>
            </a:r>
            <a:r>
              <a:rPr lang="zh-CN" altLang="en-US"/>
              <a:t>）</a:t>
            </a:r>
          </a:p>
          <a:p>
            <a:pPr lvl="2" algn="just" eaLnBrk="1" hangingPunct="1">
              <a:lnSpc>
                <a:spcPct val="120000"/>
              </a:lnSpc>
              <a:spcBef>
                <a:spcPct val="0"/>
              </a:spcBef>
              <a:buSzPct val="87000"/>
              <a:buFont typeface="Wingdings" panose="05000000000000000000" pitchFamily="2" charset="2"/>
              <a:buChar char="l"/>
            </a:pPr>
            <a:r>
              <a:rPr lang="zh-CN" altLang="en-US" sz="2200"/>
              <a:t>是一组具有相同数据类型的值的集合。属性的取值范围来自某个域。</a:t>
            </a:r>
          </a:p>
          <a:p>
            <a:pPr lvl="1" algn="just" eaLnBrk="1" hangingPunct="1">
              <a:lnSpc>
                <a:spcPct val="120000"/>
              </a:lnSpc>
            </a:pPr>
            <a:r>
              <a:rPr lang="zh-CN" altLang="en-US"/>
              <a:t>分量</a:t>
            </a:r>
          </a:p>
          <a:p>
            <a:pPr lvl="2" algn="just" eaLnBrk="1" hangingPunct="1">
              <a:lnSpc>
                <a:spcPct val="120000"/>
              </a:lnSpc>
              <a:spcBef>
                <a:spcPct val="0"/>
              </a:spcBef>
              <a:buSzPct val="87000"/>
              <a:buFont typeface="Wingdings" panose="05000000000000000000" pitchFamily="2" charset="2"/>
              <a:buChar char="l"/>
            </a:pPr>
            <a:r>
              <a:rPr lang="zh-CN" altLang="en-US" sz="2200"/>
              <a:t>元组中的一个属性值。</a:t>
            </a:r>
          </a:p>
          <a:p>
            <a:pPr lvl="1" eaLnBrk="1" hangingPunct="1">
              <a:lnSpc>
                <a:spcPct val="120000"/>
              </a:lnSpc>
            </a:pPr>
            <a:r>
              <a:rPr lang="zh-CN" altLang="en-US"/>
              <a:t>关系模式</a:t>
            </a:r>
          </a:p>
          <a:p>
            <a:pPr lvl="2" algn="just" eaLnBrk="1" hangingPunct="1">
              <a:lnSpc>
                <a:spcPct val="120000"/>
              </a:lnSpc>
              <a:spcBef>
                <a:spcPct val="0"/>
              </a:spcBef>
              <a:buSzPct val="87000"/>
              <a:buFont typeface="Wingdings" panose="05000000000000000000" pitchFamily="2" charset="2"/>
              <a:buChar char="l"/>
            </a:pPr>
            <a:r>
              <a:rPr lang="zh-CN" altLang="en-US" sz="2200"/>
              <a:t>对关系的描述</a:t>
            </a:r>
          </a:p>
          <a:p>
            <a:pPr lvl="2" eaLnBrk="1" hangingPunct="1">
              <a:lnSpc>
                <a:spcPct val="120000"/>
              </a:lnSpc>
              <a:buFont typeface="Arial" panose="020B0604020202020204" pitchFamily="34" charset="0"/>
              <a:buNone/>
            </a:pPr>
            <a:r>
              <a:rPr lang="zh-CN" altLang="en-US" sz="2200"/>
              <a:t>关系名（属性</a:t>
            </a:r>
            <a:r>
              <a:rPr lang="en-US" altLang="zh-CN" sz="2200"/>
              <a:t>1</a:t>
            </a:r>
            <a:r>
              <a:rPr lang="zh-CN" altLang="en-US" sz="2200"/>
              <a:t>，属性</a:t>
            </a:r>
            <a:r>
              <a:rPr lang="en-US" altLang="zh-CN" sz="2200"/>
              <a:t>2</a:t>
            </a:r>
            <a:r>
              <a:rPr lang="zh-CN" altLang="en-US" sz="2200"/>
              <a:t>，</a:t>
            </a:r>
            <a:r>
              <a:rPr lang="en-US" altLang="zh-CN" sz="2200"/>
              <a:t>…</a:t>
            </a:r>
            <a:r>
              <a:rPr lang="zh-CN" altLang="en-US" sz="2200"/>
              <a:t>，属性</a:t>
            </a:r>
            <a:r>
              <a:rPr lang="en-US" altLang="zh-CN" sz="2200"/>
              <a:t>n</a:t>
            </a:r>
            <a:r>
              <a:rPr lang="zh-CN" altLang="en-US" sz="2200"/>
              <a:t>）</a:t>
            </a:r>
          </a:p>
          <a:p>
            <a:pPr lvl="2" eaLnBrk="1" hangingPunct="1">
              <a:lnSpc>
                <a:spcPct val="120000"/>
              </a:lnSpc>
              <a:buFont typeface="Arial" panose="020B0604020202020204" pitchFamily="34" charset="0"/>
              <a:buNone/>
            </a:pPr>
            <a:r>
              <a:rPr lang="zh-CN" altLang="en-US" sz="2200"/>
              <a:t>学生（</a:t>
            </a:r>
            <a:r>
              <a:rPr lang="zh-CN" altLang="en-US" sz="2200" u="sng"/>
              <a:t>学号</a:t>
            </a:r>
            <a:r>
              <a:rPr lang="zh-CN" altLang="en-US" sz="2200"/>
              <a:t>，姓名，年龄，性别，系名，年级）</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a:extLst>
              <a:ext uri="{FF2B5EF4-FFF2-40B4-BE49-F238E27FC236}">
                <a16:creationId xmlns:a16="http://schemas.microsoft.com/office/drawing/2014/main" id="{82F5AE84-A729-4A64-A5AF-EFDC4D9C9ABE}"/>
              </a:ext>
            </a:extLst>
          </p:cNvPr>
          <p:cNvSpPr>
            <a:spLocks noGrp="1" noChangeArrowheads="1"/>
          </p:cNvSpPr>
          <p:nvPr>
            <p:ph type="title"/>
          </p:nvPr>
        </p:nvSpPr>
        <p:spPr>
          <a:xfrm>
            <a:off x="914400" y="188913"/>
            <a:ext cx="7391400" cy="563562"/>
          </a:xfrm>
        </p:spPr>
        <p:txBody>
          <a:bodyPr/>
          <a:lstStyle/>
          <a:p>
            <a:pPr eaLnBrk="1" hangingPunct="1"/>
            <a:r>
              <a:rPr lang="zh-CN" altLang="en-US" sz="3600"/>
              <a:t>关系模型的数据结构（续）</a:t>
            </a:r>
          </a:p>
        </p:txBody>
      </p:sp>
      <p:sp>
        <p:nvSpPr>
          <p:cNvPr id="86019" name="Rectangle 3">
            <a:extLst>
              <a:ext uri="{FF2B5EF4-FFF2-40B4-BE49-F238E27FC236}">
                <a16:creationId xmlns:a16="http://schemas.microsoft.com/office/drawing/2014/main" id="{A096FB3F-68D8-4514-A20D-ABA2EDD938C0}"/>
              </a:ext>
            </a:extLst>
          </p:cNvPr>
          <p:cNvSpPr>
            <a:spLocks noGrp="1" noChangeArrowheads="1"/>
          </p:cNvSpPr>
          <p:nvPr>
            <p:ph type="body" sz="half" idx="1"/>
          </p:nvPr>
        </p:nvSpPr>
        <p:spPr>
          <a:xfrm>
            <a:off x="611188" y="1052513"/>
            <a:ext cx="8208962" cy="1944687"/>
          </a:xfrm>
        </p:spPr>
        <p:txBody>
          <a:bodyPr/>
          <a:lstStyle/>
          <a:p>
            <a:pPr algn="just" eaLnBrk="1" hangingPunct="1">
              <a:lnSpc>
                <a:spcPct val="120000"/>
              </a:lnSpc>
            </a:pPr>
            <a:r>
              <a:rPr lang="zh-CN" altLang="en-US"/>
              <a:t>关系必须是规范化的，满足一定的规范条件</a:t>
            </a:r>
          </a:p>
          <a:p>
            <a:pPr lvl="1" algn="just" eaLnBrk="1" hangingPunct="1">
              <a:lnSpc>
                <a:spcPct val="120000"/>
              </a:lnSpc>
              <a:buFont typeface="Wingdings" panose="05000000000000000000" pitchFamily="2" charset="2"/>
              <a:buNone/>
            </a:pPr>
            <a:r>
              <a:rPr lang="zh-CN" altLang="en-US" sz="2200"/>
              <a:t>最基本的规范条件：关系的每一个分量必须是一个不可分的</a:t>
            </a:r>
            <a:endParaRPr lang="en-US" altLang="zh-CN" sz="2200"/>
          </a:p>
          <a:p>
            <a:pPr lvl="1" algn="just" eaLnBrk="1" hangingPunct="1">
              <a:lnSpc>
                <a:spcPct val="120000"/>
              </a:lnSpc>
              <a:buFont typeface="Wingdings" panose="05000000000000000000" pitchFamily="2" charset="2"/>
              <a:buNone/>
            </a:pPr>
            <a:r>
              <a:rPr lang="zh-CN" altLang="en-US" sz="2200"/>
              <a:t>数据项</a:t>
            </a:r>
            <a:r>
              <a:rPr lang="en-US" altLang="zh-CN" sz="2200"/>
              <a:t>, </a:t>
            </a:r>
            <a:r>
              <a:rPr lang="zh-CN" altLang="en-US" sz="2200">
                <a:solidFill>
                  <a:srgbClr val="FF00FF"/>
                </a:solidFill>
              </a:rPr>
              <a:t>不允许表中还有表 </a:t>
            </a:r>
          </a:p>
          <a:p>
            <a:pPr algn="just" eaLnBrk="1" hangingPunct="1">
              <a:lnSpc>
                <a:spcPct val="120000"/>
              </a:lnSpc>
              <a:buFont typeface="Wingdings" panose="05000000000000000000" pitchFamily="2" charset="2"/>
              <a:buNone/>
            </a:pPr>
            <a:r>
              <a:rPr lang="zh-CN" altLang="en-US" sz="2200"/>
              <a:t>      图</a:t>
            </a:r>
            <a:r>
              <a:rPr lang="en-US" altLang="zh-CN" sz="2200"/>
              <a:t>1.15</a:t>
            </a:r>
            <a:r>
              <a:rPr lang="zh-CN" altLang="en-US" sz="2200"/>
              <a:t>中工资和扣除是可分的数据项 </a:t>
            </a:r>
            <a:r>
              <a:rPr lang="en-US" altLang="zh-CN" sz="2200"/>
              <a:t>,</a:t>
            </a:r>
            <a:r>
              <a:rPr lang="zh-CN" altLang="en-US" sz="2200">
                <a:solidFill>
                  <a:srgbClr val="FF00FF"/>
                </a:solidFill>
              </a:rPr>
              <a:t>不符合关系模型要求 </a:t>
            </a:r>
          </a:p>
        </p:txBody>
      </p:sp>
      <p:graphicFrame>
        <p:nvGraphicFramePr>
          <p:cNvPr id="127376" name="Group 400">
            <a:extLst>
              <a:ext uri="{FF2B5EF4-FFF2-40B4-BE49-F238E27FC236}">
                <a16:creationId xmlns:a16="http://schemas.microsoft.com/office/drawing/2014/main" id="{D6E4AAF5-7D83-40AE-9528-7BD46D8C44F1}"/>
              </a:ext>
            </a:extLst>
          </p:cNvPr>
          <p:cNvGraphicFramePr>
            <a:graphicFrameLocks noGrp="1"/>
          </p:cNvGraphicFramePr>
          <p:nvPr/>
        </p:nvGraphicFramePr>
        <p:xfrm>
          <a:off x="395288" y="3141663"/>
          <a:ext cx="8569326" cy="2089151"/>
        </p:xfrm>
        <a:graphic>
          <a:graphicData uri="http://schemas.openxmlformats.org/drawingml/2006/table">
            <a:tbl>
              <a:tblPr/>
              <a:tblGrid>
                <a:gridCol w="912144">
                  <a:extLst>
                    <a:ext uri="{9D8B030D-6E8A-4147-A177-3AD203B41FA5}">
                      <a16:colId xmlns:a16="http://schemas.microsoft.com/office/drawing/2014/main" val="20000"/>
                    </a:ext>
                  </a:extLst>
                </a:gridCol>
                <a:gridCol w="657307">
                  <a:extLst>
                    <a:ext uri="{9D8B030D-6E8A-4147-A177-3AD203B41FA5}">
                      <a16:colId xmlns:a16="http://schemas.microsoft.com/office/drawing/2014/main" val="20001"/>
                    </a:ext>
                  </a:extLst>
                </a:gridCol>
                <a:gridCol w="662895">
                  <a:extLst>
                    <a:ext uri="{9D8B030D-6E8A-4147-A177-3AD203B41FA5}">
                      <a16:colId xmlns:a16="http://schemas.microsoft.com/office/drawing/2014/main" val="20002"/>
                    </a:ext>
                  </a:extLst>
                </a:gridCol>
                <a:gridCol w="1152178">
                  <a:extLst>
                    <a:ext uri="{9D8B030D-6E8A-4147-A177-3AD203B41FA5}">
                      <a16:colId xmlns:a16="http://schemas.microsoft.com/office/drawing/2014/main" val="20003"/>
                    </a:ext>
                  </a:extLst>
                </a:gridCol>
                <a:gridCol w="1160870">
                  <a:extLst>
                    <a:ext uri="{9D8B030D-6E8A-4147-A177-3AD203B41FA5}">
                      <a16:colId xmlns:a16="http://schemas.microsoft.com/office/drawing/2014/main" val="20004"/>
                    </a:ext>
                  </a:extLst>
                </a:gridCol>
                <a:gridCol w="1143487">
                  <a:extLst>
                    <a:ext uri="{9D8B030D-6E8A-4147-A177-3AD203B41FA5}">
                      <a16:colId xmlns:a16="http://schemas.microsoft.com/office/drawing/2014/main" val="20005"/>
                    </a:ext>
                  </a:extLst>
                </a:gridCol>
                <a:gridCol w="720112">
                  <a:extLst>
                    <a:ext uri="{9D8B030D-6E8A-4147-A177-3AD203B41FA5}">
                      <a16:colId xmlns:a16="http://schemas.microsoft.com/office/drawing/2014/main" val="20006"/>
                    </a:ext>
                  </a:extLst>
                </a:gridCol>
                <a:gridCol w="1368212">
                  <a:extLst>
                    <a:ext uri="{9D8B030D-6E8A-4147-A177-3AD203B41FA5}">
                      <a16:colId xmlns:a16="http://schemas.microsoft.com/office/drawing/2014/main" val="20007"/>
                    </a:ext>
                  </a:extLst>
                </a:gridCol>
                <a:gridCol w="792121">
                  <a:extLst>
                    <a:ext uri="{9D8B030D-6E8A-4147-A177-3AD203B41FA5}">
                      <a16:colId xmlns:a16="http://schemas.microsoft.com/office/drawing/2014/main" val="20008"/>
                    </a:ext>
                  </a:extLst>
                </a:gridCol>
              </a:tblGrid>
              <a:tr h="469900">
                <a:tc rowSpan="2">
                  <a:txBody>
                    <a:bodyPr/>
                    <a:lstStyle/>
                    <a:p>
                      <a:pPr marL="342900" marR="0" lvl="0" indent="-342900" algn="ctr" defTabSz="914400" rtl="0" eaLnBrk="1" fontAlgn="base" latinLnBrk="0" hangingPunct="1">
                        <a:spcBef>
                          <a:spcPct val="0"/>
                        </a:spcBef>
                        <a:spcAft>
                          <a:spcPct val="0"/>
                        </a:spcAft>
                        <a:buClrTx/>
                        <a:buSzTx/>
                        <a:buFontTx/>
                        <a:buNone/>
                      </a:pPr>
                      <a:r>
                        <a:rPr kumimoji="1" lang="zh-CN" altLang="en-US" sz="18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职工号</a:t>
                      </a:r>
                    </a:p>
                  </a:txBody>
                  <a:tcPr marL="91444" marR="91444" anchor="ctr" horzOverflow="overflow">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rowSpan="2">
                  <a:txBody>
                    <a:bodyPr/>
                    <a:lstStyle/>
                    <a:p>
                      <a:pPr marL="342900" marR="0" lvl="0" indent="-342900" algn="ctr" defTabSz="914400" rtl="0" eaLnBrk="1" fontAlgn="base" latinLnBrk="0" hangingPunct="1">
                        <a:spcBef>
                          <a:spcPct val="0"/>
                        </a:spcBef>
                        <a:spcAft>
                          <a:spcPct val="0"/>
                        </a:spcAft>
                        <a:buClrTx/>
                        <a:buSzTx/>
                        <a:buFontTx/>
                        <a:buNone/>
                      </a:pPr>
                      <a:r>
                        <a:rPr kumimoji="1" lang="zh-CN" altLang="en-US" sz="18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姓名</a:t>
                      </a:r>
                    </a:p>
                  </a:txBody>
                  <a:tcPr marL="91444" marR="9144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rowSpan="2">
                  <a:txBody>
                    <a:bodyPr/>
                    <a:lstStyle/>
                    <a:p>
                      <a:pPr marL="342900" marR="0" lvl="0" indent="-342900" algn="ctr" defTabSz="914400" rtl="0" eaLnBrk="1" fontAlgn="base" latinLnBrk="0" hangingPunct="1">
                        <a:spcBef>
                          <a:spcPct val="0"/>
                        </a:spcBef>
                        <a:spcAft>
                          <a:spcPct val="0"/>
                        </a:spcAft>
                        <a:buClrTx/>
                        <a:buSzTx/>
                        <a:buFontTx/>
                        <a:buNone/>
                      </a:pPr>
                      <a:r>
                        <a:rPr kumimoji="1" lang="zh-CN" altLang="en-US" sz="18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职称</a:t>
                      </a:r>
                    </a:p>
                  </a:txBody>
                  <a:tcPr marL="91444" marR="9144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gridSpan="3">
                  <a:txBody>
                    <a:bodyPr/>
                    <a:lstStyle/>
                    <a:p>
                      <a:pPr marL="342900" marR="0" lvl="0" indent="-342900" algn="ctr" defTabSz="914400" rtl="0" eaLnBrk="1" fontAlgn="base" latinLnBrk="0" hangingPunct="1">
                        <a:spcBef>
                          <a:spcPct val="0"/>
                        </a:spcBef>
                        <a:spcAft>
                          <a:spcPct val="0"/>
                        </a:spcAft>
                        <a:buClrTx/>
                        <a:buSzTx/>
                        <a:buFontTx/>
                        <a:buNone/>
                      </a:pPr>
                      <a:r>
                        <a:rPr kumimoji="1" lang="zh-CN" altLang="en-US" sz="18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工 资</a:t>
                      </a:r>
                    </a:p>
                  </a:txBody>
                  <a:tcPr marL="91444" marR="9144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zh-CN"/>
                    </a:p>
                  </a:txBody>
                  <a:tcPr/>
                </a:tc>
                <a:tc hMerge="1">
                  <a:txBody>
                    <a:bodyPr/>
                    <a:lstStyle/>
                    <a:p>
                      <a:endParaRPr lang="zh-CN"/>
                    </a:p>
                  </a:txBody>
                  <a:tcPr/>
                </a:tc>
                <a:tc gridSpan="2">
                  <a:txBody>
                    <a:bodyPr/>
                    <a:lstStyle/>
                    <a:p>
                      <a:pPr marL="342900" marR="0" lvl="0" indent="-342900" algn="ctr" defTabSz="914400" rtl="0" eaLnBrk="1" fontAlgn="base" latinLnBrk="0" hangingPunct="1">
                        <a:spcBef>
                          <a:spcPct val="0"/>
                        </a:spcBef>
                        <a:spcAft>
                          <a:spcPct val="0"/>
                        </a:spcAft>
                        <a:buClrTx/>
                        <a:buSzTx/>
                        <a:buFontTx/>
                        <a:buNone/>
                      </a:pPr>
                      <a:r>
                        <a:rPr kumimoji="1" lang="zh-CN" altLang="en-US"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扣 除</a:t>
                      </a:r>
                    </a:p>
                  </a:txBody>
                  <a:tcPr marL="91444" marR="9144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zh-CN"/>
                    </a:p>
                  </a:txBody>
                  <a:tcPr/>
                </a:tc>
                <a:tc rowSpan="2">
                  <a:txBody>
                    <a:bodyPr/>
                    <a:lstStyle/>
                    <a:p>
                      <a:pPr marL="342900" marR="0" lvl="0" indent="-342900" algn="ctr" defTabSz="914400" rtl="0" eaLnBrk="1" fontAlgn="base" latinLnBrk="0" hangingPunct="1">
                        <a:spcBef>
                          <a:spcPct val="0"/>
                        </a:spcBef>
                        <a:spcAft>
                          <a:spcPct val="0"/>
                        </a:spcAft>
                        <a:buClrTx/>
                        <a:buSzTx/>
                        <a:buFontTx/>
                        <a:buNone/>
                      </a:pPr>
                      <a:r>
                        <a:rPr kumimoji="1" lang="zh-CN" altLang="en-US"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实 发</a:t>
                      </a:r>
                    </a:p>
                  </a:txBody>
                  <a:tcPr marL="91444" marR="91444" anchor="ctr" horzOverflow="overflow">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69900">
                <a:tc vMerge="1">
                  <a:txBody>
                    <a:bodyPr/>
                    <a:lstStyle/>
                    <a:p>
                      <a:endParaRPr lang="zh-CN"/>
                    </a:p>
                  </a:txBody>
                  <a:tcPr/>
                </a:tc>
                <a:tc vMerge="1">
                  <a:txBody>
                    <a:bodyPr/>
                    <a:lstStyle/>
                    <a:p>
                      <a:endParaRPr lang="zh-CN"/>
                    </a:p>
                  </a:txBody>
                  <a:tcPr/>
                </a:tc>
                <a:tc vMerge="1">
                  <a:txBody>
                    <a:bodyPr/>
                    <a:lstStyle/>
                    <a:p>
                      <a:endParaRPr lang="zh-CN"/>
                    </a:p>
                  </a:txBody>
                  <a:tcPr/>
                </a:tc>
                <a:tc>
                  <a:txBody>
                    <a:bodyPr/>
                    <a:lstStyle/>
                    <a:p>
                      <a:pPr marL="342900" marR="0" lvl="0" indent="-342900" algn="ctr" defTabSz="914400" rtl="0" eaLnBrk="1" fontAlgn="base" latinLnBrk="0" hangingPunct="1">
                        <a:spcBef>
                          <a:spcPct val="0"/>
                        </a:spcBef>
                        <a:spcAft>
                          <a:spcPct val="0"/>
                        </a:spcAft>
                        <a:buClrTx/>
                        <a:buSzTx/>
                        <a:buFontTx/>
                        <a:buNone/>
                      </a:pPr>
                      <a:r>
                        <a:rPr kumimoji="1" lang="zh-CN" altLang="en-US" sz="18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基本工资</a:t>
                      </a:r>
                    </a:p>
                  </a:txBody>
                  <a:tcPr marL="91444" marR="9144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spcBef>
                          <a:spcPct val="0"/>
                        </a:spcBef>
                        <a:spcAft>
                          <a:spcPct val="0"/>
                        </a:spcAft>
                        <a:buClrTx/>
                        <a:buSzTx/>
                        <a:buFontTx/>
                        <a:buNone/>
                      </a:pPr>
                      <a:r>
                        <a:rPr kumimoji="1" lang="zh-CN" altLang="en-US" sz="18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岗位津贴</a:t>
                      </a:r>
                    </a:p>
                  </a:txBody>
                  <a:tcPr marL="91444" marR="9144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spcBef>
                          <a:spcPct val="0"/>
                        </a:spcBef>
                        <a:spcAft>
                          <a:spcPct val="0"/>
                        </a:spcAft>
                        <a:buClrTx/>
                        <a:buSzTx/>
                        <a:buFontTx/>
                        <a:buNone/>
                      </a:pPr>
                      <a:r>
                        <a:rPr kumimoji="1" lang="zh-CN" altLang="en-US" sz="18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业绩津贴</a:t>
                      </a:r>
                    </a:p>
                  </a:txBody>
                  <a:tcPr marL="91444" marR="9144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spcBef>
                          <a:spcPct val="0"/>
                        </a:spcBef>
                        <a:spcAft>
                          <a:spcPct val="0"/>
                        </a:spcAft>
                        <a:buClrTx/>
                        <a:buSzTx/>
                        <a:buFontTx/>
                        <a:buNone/>
                      </a:pPr>
                      <a:r>
                        <a:rPr kumimoji="1" lang="zh-CN" altLang="en-US" sz="18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三险</a:t>
                      </a:r>
                    </a:p>
                  </a:txBody>
                  <a:tcPr marL="91444" marR="9144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spcBef>
                          <a:spcPct val="0"/>
                        </a:spcBef>
                        <a:spcAft>
                          <a:spcPct val="0"/>
                        </a:spcAft>
                        <a:buClrTx/>
                        <a:buSzTx/>
                        <a:buFontTx/>
                        <a:buNone/>
                      </a:pPr>
                      <a:r>
                        <a:rPr kumimoji="1" lang="zh-CN" altLang="en-US" sz="18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个人所得税</a:t>
                      </a:r>
                    </a:p>
                  </a:txBody>
                  <a:tcPr marL="91444" marR="9144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vMerge="1">
                  <a:txBody>
                    <a:bodyPr/>
                    <a:lstStyle/>
                    <a:p>
                      <a:endParaRPr lang="zh-CN"/>
                    </a:p>
                  </a:txBody>
                  <a:tcPr/>
                </a:tc>
                <a:extLst>
                  <a:ext uri="{0D108BD9-81ED-4DB2-BD59-A6C34878D82A}">
                    <a16:rowId xmlns:a16="http://schemas.microsoft.com/office/drawing/2014/main" val="10001"/>
                  </a:ext>
                </a:extLst>
              </a:tr>
              <a:tr h="468313">
                <a:tc>
                  <a:txBody>
                    <a:bodyPr/>
                    <a:lstStyle/>
                    <a:p>
                      <a:pPr marL="342900" marR="0" lvl="0" indent="-342900" algn="ctr" defTabSz="914400" rtl="0" eaLnBrk="1" fontAlgn="base" latinLnBrk="0" hangingPunct="1">
                        <a:spcBef>
                          <a:spcPct val="0"/>
                        </a:spcBef>
                        <a:spcAft>
                          <a:spcPct val="0"/>
                        </a:spcAft>
                        <a:buClrTx/>
                        <a:buSzTx/>
                        <a:buFontTx/>
                        <a:buNone/>
                      </a:pPr>
                      <a:r>
                        <a:rPr kumimoji="1" lang="en-US" altLang="zh-CN" sz="18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86051</a:t>
                      </a:r>
                    </a:p>
                  </a:txBody>
                  <a:tcPr marL="91444" marR="91444" anchor="ctr" horzOverflow="overflow">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spcBef>
                          <a:spcPct val="0"/>
                        </a:spcBef>
                        <a:spcAft>
                          <a:spcPct val="0"/>
                        </a:spcAft>
                        <a:buClrTx/>
                        <a:buSzTx/>
                        <a:buFontTx/>
                        <a:buNone/>
                      </a:pPr>
                      <a:r>
                        <a:rPr kumimoji="1" lang="zh-CN" altLang="en-US" sz="18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陈平</a:t>
                      </a:r>
                    </a:p>
                  </a:txBody>
                  <a:tcPr marL="91444" marR="9144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spcBef>
                          <a:spcPct val="0"/>
                        </a:spcBef>
                        <a:spcAft>
                          <a:spcPct val="0"/>
                        </a:spcAft>
                        <a:buClrTx/>
                        <a:buSzTx/>
                        <a:buFontTx/>
                        <a:buNone/>
                      </a:pPr>
                      <a:r>
                        <a:rPr kumimoji="1" lang="zh-CN" altLang="en-US" sz="18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讲师</a:t>
                      </a:r>
                    </a:p>
                  </a:txBody>
                  <a:tcPr marL="91444" marR="9144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spcBef>
                          <a:spcPct val="0"/>
                        </a:spcBef>
                        <a:spcAft>
                          <a:spcPct val="0"/>
                        </a:spcAft>
                        <a:buClrTx/>
                        <a:buSzTx/>
                        <a:buFontTx/>
                        <a:buNone/>
                      </a:pPr>
                      <a:r>
                        <a:rPr kumimoji="1" lang="en-US" altLang="zh-CN" sz="18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1305</a:t>
                      </a:r>
                    </a:p>
                  </a:txBody>
                  <a:tcPr marL="91444" marR="9144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spcBef>
                          <a:spcPct val="0"/>
                        </a:spcBef>
                        <a:spcAft>
                          <a:spcPct val="0"/>
                        </a:spcAft>
                        <a:buClrTx/>
                        <a:buSzTx/>
                        <a:buFontTx/>
                        <a:buNone/>
                      </a:pPr>
                      <a:r>
                        <a:rPr kumimoji="1"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1200</a:t>
                      </a:r>
                    </a:p>
                  </a:txBody>
                  <a:tcPr marL="91444" marR="9144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spcBef>
                          <a:spcPct val="0"/>
                        </a:spcBef>
                        <a:spcAft>
                          <a:spcPct val="0"/>
                        </a:spcAft>
                        <a:buClrTx/>
                        <a:buSzTx/>
                        <a:buFontTx/>
                        <a:buNone/>
                      </a:pPr>
                      <a:r>
                        <a:rPr kumimoji="1" lang="en-US" altLang="zh-CN" sz="18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1850</a:t>
                      </a:r>
                    </a:p>
                  </a:txBody>
                  <a:tcPr marL="91444" marR="9144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spcBef>
                          <a:spcPct val="0"/>
                        </a:spcBef>
                        <a:spcAft>
                          <a:spcPct val="0"/>
                        </a:spcAft>
                        <a:buClrTx/>
                        <a:buSzTx/>
                        <a:buFontTx/>
                        <a:buNone/>
                      </a:pPr>
                      <a:r>
                        <a:rPr kumimoji="1"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160</a:t>
                      </a:r>
                    </a:p>
                  </a:txBody>
                  <a:tcPr marL="91444" marR="9144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spcBef>
                          <a:spcPct val="0"/>
                        </a:spcBef>
                        <a:spcAft>
                          <a:spcPct val="0"/>
                        </a:spcAft>
                        <a:buClrTx/>
                        <a:buSzTx/>
                        <a:buFontTx/>
                        <a:buNone/>
                      </a:pPr>
                      <a:r>
                        <a:rPr kumimoji="1"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112</a:t>
                      </a:r>
                    </a:p>
                  </a:txBody>
                  <a:tcPr marL="91444" marR="9144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spcBef>
                          <a:spcPct val="0"/>
                        </a:spcBef>
                        <a:spcAft>
                          <a:spcPct val="0"/>
                        </a:spcAft>
                        <a:buClrTx/>
                        <a:buSzTx/>
                        <a:buFontTx/>
                        <a:buNone/>
                      </a:pPr>
                      <a:r>
                        <a:rPr kumimoji="1" lang="en-US" altLang="zh-CN" sz="18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4083</a:t>
                      </a:r>
                    </a:p>
                  </a:txBody>
                  <a:tcPr marL="91444" marR="91444" anchor="ctr" horzOverflow="overflow">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681038">
                <a:tc>
                  <a:txBody>
                    <a:bodyPr/>
                    <a:lstStyle/>
                    <a:p>
                      <a:pPr marL="0" marR="0" lvl="0" indent="0" algn="l" defTabSz="914400" rtl="0" eaLnBrk="1" fontAlgn="base" latinLnBrk="0" hangingPunct="1">
                        <a:spcBef>
                          <a:spcPct val="20000"/>
                        </a:spcBef>
                        <a:spcAft>
                          <a:spcPct val="0"/>
                        </a:spcAft>
                        <a:buClr>
                          <a:schemeClr val="hlink"/>
                        </a:buClr>
                        <a:buSzTx/>
                        <a:buFont typeface="Wingdings" panose="05000000000000000000" pitchFamily="2" charset="2"/>
                        <a:buNone/>
                      </a:pPr>
                      <a:endParaRPr kumimoji="0" lang="zh-CN" altLang="zh-CN"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L="91444" marR="91444" anchor="ctr" horzOverflow="overflow">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spcBef>
                          <a:spcPct val="20000"/>
                        </a:spcBef>
                        <a:spcAft>
                          <a:spcPct val="0"/>
                        </a:spcAft>
                        <a:buClr>
                          <a:schemeClr val="hlink"/>
                        </a:buClr>
                        <a:buSzTx/>
                        <a:buFont typeface="Wingdings" panose="05000000000000000000" pitchFamily="2" charset="2"/>
                        <a:buNone/>
                      </a:pPr>
                      <a:endParaRPr kumimoji="0" lang="zh-CN" altLang="zh-CN" sz="1800" b="1"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L="91444" marR="9144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spcBef>
                          <a:spcPct val="20000"/>
                        </a:spcBef>
                        <a:spcAft>
                          <a:spcPct val="0"/>
                        </a:spcAft>
                        <a:buClr>
                          <a:schemeClr val="hlink"/>
                        </a:buClr>
                        <a:buSzTx/>
                        <a:buFont typeface="Wingdings" panose="05000000000000000000" pitchFamily="2" charset="2"/>
                        <a:buNone/>
                      </a:pPr>
                      <a:endParaRPr kumimoji="0" lang="zh-CN" altLang="zh-CN"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L="91444" marR="9144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spcBef>
                          <a:spcPct val="20000"/>
                        </a:spcBef>
                        <a:spcAft>
                          <a:spcPct val="0"/>
                        </a:spcAft>
                        <a:buClr>
                          <a:schemeClr val="hlink"/>
                        </a:buClr>
                        <a:buSzTx/>
                        <a:buFont typeface="Wingdings" panose="05000000000000000000" pitchFamily="2" charset="2"/>
                        <a:buNone/>
                      </a:pPr>
                      <a:endParaRPr kumimoji="0" lang="zh-CN" altLang="zh-CN" sz="1800" b="1"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L="91444" marR="9144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spcBef>
                          <a:spcPct val="20000"/>
                        </a:spcBef>
                        <a:spcAft>
                          <a:spcPct val="0"/>
                        </a:spcAft>
                        <a:buClr>
                          <a:schemeClr val="hlink"/>
                        </a:buClr>
                        <a:buSzTx/>
                        <a:buFont typeface="Wingdings" panose="05000000000000000000" pitchFamily="2" charset="2"/>
                        <a:buNone/>
                      </a:pPr>
                      <a:endParaRPr kumimoji="0" lang="zh-CN" altLang="zh-CN" sz="1800" b="1"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L="91444" marR="9144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spcBef>
                          <a:spcPct val="20000"/>
                        </a:spcBef>
                        <a:spcAft>
                          <a:spcPct val="0"/>
                        </a:spcAft>
                        <a:buClr>
                          <a:schemeClr val="hlink"/>
                        </a:buClr>
                        <a:buSzTx/>
                        <a:buFont typeface="Wingdings" panose="05000000000000000000" pitchFamily="2" charset="2"/>
                        <a:buNone/>
                      </a:pPr>
                      <a:endParaRPr kumimoji="0" lang="zh-CN" altLang="zh-CN"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L="91444" marR="9144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spcBef>
                          <a:spcPct val="20000"/>
                        </a:spcBef>
                        <a:spcAft>
                          <a:spcPct val="0"/>
                        </a:spcAft>
                        <a:buClr>
                          <a:schemeClr val="hlink"/>
                        </a:buClr>
                        <a:buSzTx/>
                        <a:buFont typeface="Wingdings" panose="05000000000000000000" pitchFamily="2" charset="2"/>
                        <a:buNone/>
                      </a:pPr>
                      <a:endParaRPr kumimoji="0" lang="zh-CN" altLang="zh-CN"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L="91444" marR="9144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spcBef>
                          <a:spcPct val="20000"/>
                        </a:spcBef>
                        <a:spcAft>
                          <a:spcPct val="0"/>
                        </a:spcAft>
                        <a:buClr>
                          <a:schemeClr val="hlink"/>
                        </a:buClr>
                        <a:buSzTx/>
                        <a:buFont typeface="Wingdings" panose="05000000000000000000" pitchFamily="2" charset="2"/>
                        <a:buNone/>
                      </a:pPr>
                      <a:endParaRPr kumimoji="0" lang="zh-CN" altLang="zh-CN" sz="1800" b="1"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L="91444" marR="9144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spcBef>
                          <a:spcPct val="20000"/>
                        </a:spcBef>
                        <a:spcAft>
                          <a:spcPct val="0"/>
                        </a:spcAft>
                        <a:buClr>
                          <a:schemeClr val="hlink"/>
                        </a:buClr>
                        <a:buSzTx/>
                        <a:buFont typeface="Wingdings" panose="05000000000000000000" pitchFamily="2" charset="2"/>
                        <a:buNone/>
                      </a:pPr>
                      <a:endParaRPr kumimoji="0" lang="zh-CN" altLang="zh-CN" sz="1800" b="1"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L="91444" marR="91444" anchor="ctr" horzOverflow="overflow">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graphicFrame>
        <p:nvGraphicFramePr>
          <p:cNvPr id="86065" name="Object 362">
            <a:extLst>
              <a:ext uri="{FF2B5EF4-FFF2-40B4-BE49-F238E27FC236}">
                <a16:creationId xmlns:a16="http://schemas.microsoft.com/office/drawing/2014/main" id="{66385A20-F79C-4200-9038-C766ABDE1D69}"/>
              </a:ext>
            </a:extLst>
          </p:cNvPr>
          <p:cNvGraphicFramePr>
            <a:graphicFrameLocks noChangeAspect="1"/>
          </p:cNvGraphicFramePr>
          <p:nvPr/>
        </p:nvGraphicFramePr>
        <p:xfrm>
          <a:off x="684213" y="4583113"/>
          <a:ext cx="250825" cy="576262"/>
        </p:xfrm>
        <a:graphic>
          <a:graphicData uri="http://schemas.openxmlformats.org/presentationml/2006/ole">
            <mc:AlternateContent xmlns:mc="http://schemas.openxmlformats.org/markup-compatibility/2006">
              <mc:Choice xmlns:v="urn:schemas-microsoft-com:vml" Requires="v">
                <p:oleObj spid="_x0000_s86255" r:id="rId3" imgW="76834" imgH="179278" progId="Equation.DSMT4">
                  <p:embed/>
                </p:oleObj>
              </mc:Choice>
              <mc:Fallback>
                <p:oleObj r:id="rId3" imgW="76834" imgH="179278" progId="Equation.DSMT4">
                  <p:embed/>
                  <p:pic>
                    <p:nvPicPr>
                      <p:cNvPr id="0" name="Object 36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4213" y="4583113"/>
                        <a:ext cx="250825"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86066" name="Object 368">
            <a:extLst>
              <a:ext uri="{FF2B5EF4-FFF2-40B4-BE49-F238E27FC236}">
                <a16:creationId xmlns:a16="http://schemas.microsoft.com/office/drawing/2014/main" id="{7AB1DDE1-CAB3-4B50-BA77-9EF357E9D927}"/>
              </a:ext>
            </a:extLst>
          </p:cNvPr>
          <p:cNvGraphicFramePr>
            <a:graphicFrameLocks noChangeAspect="1"/>
          </p:cNvGraphicFramePr>
          <p:nvPr/>
        </p:nvGraphicFramePr>
        <p:xfrm>
          <a:off x="1620838" y="4583113"/>
          <a:ext cx="250825" cy="576262"/>
        </p:xfrm>
        <a:graphic>
          <a:graphicData uri="http://schemas.openxmlformats.org/presentationml/2006/ole">
            <mc:AlternateContent xmlns:mc="http://schemas.openxmlformats.org/markup-compatibility/2006">
              <mc:Choice xmlns:v="urn:schemas-microsoft-com:vml" Requires="v">
                <p:oleObj spid="_x0000_s86256" r:id="rId5" imgW="76834" imgH="179278" progId="Equation.DSMT4">
                  <p:embed/>
                </p:oleObj>
              </mc:Choice>
              <mc:Fallback>
                <p:oleObj r:id="rId5" imgW="76834" imgH="179278" progId="Equation.DSMT4">
                  <p:embed/>
                  <p:pic>
                    <p:nvPicPr>
                      <p:cNvPr id="0" name="Object 36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20838" y="4583113"/>
                        <a:ext cx="250825"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86067" name="Object 370">
            <a:extLst>
              <a:ext uri="{FF2B5EF4-FFF2-40B4-BE49-F238E27FC236}">
                <a16:creationId xmlns:a16="http://schemas.microsoft.com/office/drawing/2014/main" id="{07FB62EC-3DDB-43E5-9FE7-90C3777449C8}"/>
              </a:ext>
            </a:extLst>
          </p:cNvPr>
          <p:cNvGraphicFramePr>
            <a:graphicFrameLocks noChangeAspect="1"/>
          </p:cNvGraphicFramePr>
          <p:nvPr/>
        </p:nvGraphicFramePr>
        <p:xfrm>
          <a:off x="2268538" y="4581525"/>
          <a:ext cx="250825" cy="577850"/>
        </p:xfrm>
        <a:graphic>
          <a:graphicData uri="http://schemas.openxmlformats.org/presentationml/2006/ole">
            <mc:AlternateContent xmlns:mc="http://schemas.openxmlformats.org/markup-compatibility/2006">
              <mc:Choice xmlns:v="urn:schemas-microsoft-com:vml" Requires="v">
                <p:oleObj spid="_x0000_s86257" r:id="rId6" imgW="76834" imgH="179278" progId="Equation.DSMT4">
                  <p:embed/>
                </p:oleObj>
              </mc:Choice>
              <mc:Fallback>
                <p:oleObj r:id="rId6" imgW="76834" imgH="179278" progId="Equation.DSMT4">
                  <p:embed/>
                  <p:pic>
                    <p:nvPicPr>
                      <p:cNvPr id="0" name="Object 37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68538" y="4581525"/>
                        <a:ext cx="250825" cy="57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86068" name="Rectangle 373">
            <a:extLst>
              <a:ext uri="{FF2B5EF4-FFF2-40B4-BE49-F238E27FC236}">
                <a16:creationId xmlns:a16="http://schemas.microsoft.com/office/drawing/2014/main" id="{84D0D684-6865-4A05-A768-CBAEF93330A6}"/>
              </a:ext>
            </a:extLst>
          </p:cNvPr>
          <p:cNvSpPr>
            <a:spLocks noChangeArrowheads="1"/>
          </p:cNvSpPr>
          <p:nvPr/>
        </p:nvSpPr>
        <p:spPr bwMode="auto">
          <a:xfrm>
            <a:off x="2233613" y="5365750"/>
            <a:ext cx="410368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nchor="ctr">
            <a:spAutoFit/>
          </a:bodyPr>
          <a:lstStyle>
            <a:lvl1pPr marL="342900" indent="-342900">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b="1"/>
              <a:t>图</a:t>
            </a:r>
            <a:r>
              <a:rPr lang="en-US" altLang="zh-CN" b="1"/>
              <a:t>1.15  </a:t>
            </a:r>
            <a:r>
              <a:rPr lang="zh-CN" altLang="en-US" b="1"/>
              <a:t>一个工资表（表中有表）实例 </a:t>
            </a:r>
          </a:p>
        </p:txBody>
      </p:sp>
      <p:graphicFrame>
        <p:nvGraphicFramePr>
          <p:cNvPr id="86069" name="Object 387">
            <a:extLst>
              <a:ext uri="{FF2B5EF4-FFF2-40B4-BE49-F238E27FC236}">
                <a16:creationId xmlns:a16="http://schemas.microsoft.com/office/drawing/2014/main" id="{B9F8DA33-71FF-4F4C-91D7-E3AFB16BA756}"/>
              </a:ext>
            </a:extLst>
          </p:cNvPr>
          <p:cNvGraphicFramePr>
            <a:graphicFrameLocks noChangeAspect="1"/>
          </p:cNvGraphicFramePr>
          <p:nvPr/>
        </p:nvGraphicFramePr>
        <p:xfrm>
          <a:off x="7345363" y="4583113"/>
          <a:ext cx="250825" cy="576262"/>
        </p:xfrm>
        <a:graphic>
          <a:graphicData uri="http://schemas.openxmlformats.org/presentationml/2006/ole">
            <mc:AlternateContent xmlns:mc="http://schemas.openxmlformats.org/markup-compatibility/2006">
              <mc:Choice xmlns:v="urn:schemas-microsoft-com:vml" Requires="v">
                <p:oleObj spid="_x0000_s86258" r:id="rId7" imgW="76834" imgH="179278" progId="Equation.DSMT4">
                  <p:embed/>
                </p:oleObj>
              </mc:Choice>
              <mc:Fallback>
                <p:oleObj r:id="rId7" imgW="76834" imgH="179278" progId="Equation.DSMT4">
                  <p:embed/>
                  <p:pic>
                    <p:nvPicPr>
                      <p:cNvPr id="0" name="Object 38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45363" y="4583113"/>
                        <a:ext cx="250825"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86070" name="Object 388">
            <a:extLst>
              <a:ext uri="{FF2B5EF4-FFF2-40B4-BE49-F238E27FC236}">
                <a16:creationId xmlns:a16="http://schemas.microsoft.com/office/drawing/2014/main" id="{345266C9-EEB0-40CD-B6D3-3EBCF0989961}"/>
              </a:ext>
            </a:extLst>
          </p:cNvPr>
          <p:cNvGraphicFramePr>
            <a:graphicFrameLocks noChangeAspect="1"/>
          </p:cNvGraphicFramePr>
          <p:nvPr/>
        </p:nvGraphicFramePr>
        <p:xfrm>
          <a:off x="8424863" y="4583113"/>
          <a:ext cx="250825" cy="576262"/>
        </p:xfrm>
        <a:graphic>
          <a:graphicData uri="http://schemas.openxmlformats.org/presentationml/2006/ole">
            <mc:AlternateContent xmlns:mc="http://schemas.openxmlformats.org/markup-compatibility/2006">
              <mc:Choice xmlns:v="urn:schemas-microsoft-com:vml" Requires="v">
                <p:oleObj spid="_x0000_s86259" r:id="rId8" imgW="76834" imgH="179278" progId="Equation.DSMT4">
                  <p:embed/>
                </p:oleObj>
              </mc:Choice>
              <mc:Fallback>
                <p:oleObj r:id="rId8" imgW="76834" imgH="179278" progId="Equation.DSMT4">
                  <p:embed/>
                  <p:pic>
                    <p:nvPicPr>
                      <p:cNvPr id="0" name="Object 38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24863" y="4583113"/>
                        <a:ext cx="250825"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86071" name="Object 389">
            <a:extLst>
              <a:ext uri="{FF2B5EF4-FFF2-40B4-BE49-F238E27FC236}">
                <a16:creationId xmlns:a16="http://schemas.microsoft.com/office/drawing/2014/main" id="{20855093-D7D9-4843-899B-F2AE86A5919F}"/>
              </a:ext>
            </a:extLst>
          </p:cNvPr>
          <p:cNvGraphicFramePr>
            <a:graphicFrameLocks noChangeAspect="1"/>
          </p:cNvGraphicFramePr>
          <p:nvPr/>
        </p:nvGraphicFramePr>
        <p:xfrm>
          <a:off x="5329238" y="4583113"/>
          <a:ext cx="250825" cy="576262"/>
        </p:xfrm>
        <a:graphic>
          <a:graphicData uri="http://schemas.openxmlformats.org/presentationml/2006/ole">
            <mc:AlternateContent xmlns:mc="http://schemas.openxmlformats.org/markup-compatibility/2006">
              <mc:Choice xmlns:v="urn:schemas-microsoft-com:vml" Requires="v">
                <p:oleObj spid="_x0000_s86260" r:id="rId9" imgW="76834" imgH="179278" progId="Equation.DSMT4">
                  <p:embed/>
                </p:oleObj>
              </mc:Choice>
              <mc:Fallback>
                <p:oleObj r:id="rId9" imgW="76834" imgH="179278" progId="Equation.DSMT4">
                  <p:embed/>
                  <p:pic>
                    <p:nvPicPr>
                      <p:cNvPr id="0" name="Object 38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29238" y="4583113"/>
                        <a:ext cx="250825"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86072" name="Object 390">
            <a:extLst>
              <a:ext uri="{FF2B5EF4-FFF2-40B4-BE49-F238E27FC236}">
                <a16:creationId xmlns:a16="http://schemas.microsoft.com/office/drawing/2014/main" id="{CEAC3C28-2363-4AE2-8444-6D97235C9798}"/>
              </a:ext>
            </a:extLst>
          </p:cNvPr>
          <p:cNvGraphicFramePr>
            <a:graphicFrameLocks noChangeAspect="1"/>
          </p:cNvGraphicFramePr>
          <p:nvPr/>
        </p:nvGraphicFramePr>
        <p:xfrm>
          <a:off x="6337300" y="4583113"/>
          <a:ext cx="250825" cy="576262"/>
        </p:xfrm>
        <a:graphic>
          <a:graphicData uri="http://schemas.openxmlformats.org/presentationml/2006/ole">
            <mc:AlternateContent xmlns:mc="http://schemas.openxmlformats.org/markup-compatibility/2006">
              <mc:Choice xmlns:v="urn:schemas-microsoft-com:vml" Requires="v">
                <p:oleObj spid="_x0000_s86261" r:id="rId10" imgW="76834" imgH="179278" progId="Equation.DSMT4">
                  <p:embed/>
                </p:oleObj>
              </mc:Choice>
              <mc:Fallback>
                <p:oleObj r:id="rId10" imgW="76834" imgH="179278" progId="Equation.DSMT4">
                  <p:embed/>
                  <p:pic>
                    <p:nvPicPr>
                      <p:cNvPr id="0" name="Object 39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7300" y="4583113"/>
                        <a:ext cx="250825"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86073" name="Object 397">
            <a:extLst>
              <a:ext uri="{FF2B5EF4-FFF2-40B4-BE49-F238E27FC236}">
                <a16:creationId xmlns:a16="http://schemas.microsoft.com/office/drawing/2014/main" id="{77B5CDA5-4B6E-41EF-B380-A9E200D3DF2F}"/>
              </a:ext>
            </a:extLst>
          </p:cNvPr>
          <p:cNvGraphicFramePr>
            <a:graphicFrameLocks noChangeAspect="1"/>
          </p:cNvGraphicFramePr>
          <p:nvPr/>
        </p:nvGraphicFramePr>
        <p:xfrm>
          <a:off x="4249738" y="4583113"/>
          <a:ext cx="250825" cy="576262"/>
        </p:xfrm>
        <a:graphic>
          <a:graphicData uri="http://schemas.openxmlformats.org/presentationml/2006/ole">
            <mc:AlternateContent xmlns:mc="http://schemas.openxmlformats.org/markup-compatibility/2006">
              <mc:Choice xmlns:v="urn:schemas-microsoft-com:vml" Requires="v">
                <p:oleObj spid="_x0000_s86262" r:id="rId11" imgW="76834" imgH="179278" progId="Equation.DSMT4">
                  <p:embed/>
                </p:oleObj>
              </mc:Choice>
              <mc:Fallback>
                <p:oleObj r:id="rId11" imgW="76834" imgH="179278" progId="Equation.DSMT4">
                  <p:embed/>
                  <p:pic>
                    <p:nvPicPr>
                      <p:cNvPr id="0" name="Object 39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49738" y="4583113"/>
                        <a:ext cx="250825"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86074" name="Object 398">
            <a:extLst>
              <a:ext uri="{FF2B5EF4-FFF2-40B4-BE49-F238E27FC236}">
                <a16:creationId xmlns:a16="http://schemas.microsoft.com/office/drawing/2014/main" id="{F8F38DE6-2AB6-4B8B-AE63-1B36077FE9E3}"/>
              </a:ext>
            </a:extLst>
          </p:cNvPr>
          <p:cNvGraphicFramePr>
            <a:graphicFrameLocks noChangeAspect="1"/>
          </p:cNvGraphicFramePr>
          <p:nvPr/>
        </p:nvGraphicFramePr>
        <p:xfrm>
          <a:off x="3132138" y="4583113"/>
          <a:ext cx="250825" cy="576262"/>
        </p:xfrm>
        <a:graphic>
          <a:graphicData uri="http://schemas.openxmlformats.org/presentationml/2006/ole">
            <mc:AlternateContent xmlns:mc="http://schemas.openxmlformats.org/markup-compatibility/2006">
              <mc:Choice xmlns:v="urn:schemas-microsoft-com:vml" Requires="v">
                <p:oleObj spid="_x0000_s86263" r:id="rId12" imgW="76834" imgH="179278" progId="Equation.DSMT4">
                  <p:embed/>
                </p:oleObj>
              </mc:Choice>
              <mc:Fallback>
                <p:oleObj r:id="rId12" imgW="76834" imgH="179278" progId="Equation.DSMT4">
                  <p:embed/>
                  <p:pic>
                    <p:nvPicPr>
                      <p:cNvPr id="0" name="Object 39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32138" y="4583113"/>
                        <a:ext cx="250825"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标题 1">
            <a:extLst>
              <a:ext uri="{FF2B5EF4-FFF2-40B4-BE49-F238E27FC236}">
                <a16:creationId xmlns:a16="http://schemas.microsoft.com/office/drawing/2014/main" id="{B5C5B474-95AC-4DC4-855B-3B2A86FE06F0}"/>
              </a:ext>
            </a:extLst>
          </p:cNvPr>
          <p:cNvSpPr>
            <a:spLocks noGrp="1" noChangeArrowheads="1"/>
          </p:cNvSpPr>
          <p:nvPr>
            <p:ph type="title"/>
          </p:nvPr>
        </p:nvSpPr>
        <p:spPr>
          <a:xfrm>
            <a:off x="241300" y="150813"/>
            <a:ext cx="6035675" cy="774700"/>
          </a:xfrm>
        </p:spPr>
        <p:txBody>
          <a:bodyPr/>
          <a:lstStyle/>
          <a:p>
            <a:r>
              <a:rPr lang="zh-CN" altLang="en-US"/>
              <a:t>实验课：</a:t>
            </a:r>
            <a:r>
              <a:rPr lang="en-US" altLang="zh-CN"/>
              <a:t>SQLserver</a:t>
            </a:r>
            <a:r>
              <a:rPr lang="zh-CN" altLang="en-US"/>
              <a:t>使用</a:t>
            </a:r>
          </a:p>
        </p:txBody>
      </p:sp>
      <p:pic>
        <p:nvPicPr>
          <p:cNvPr id="12291" name="内容占位符 3" descr="2014012801265736002">
            <a:extLst>
              <a:ext uri="{FF2B5EF4-FFF2-40B4-BE49-F238E27FC236}">
                <a16:creationId xmlns:a16="http://schemas.microsoft.com/office/drawing/2014/main" id="{6E2649AB-732A-43B9-AE45-3A8A4606E01E}"/>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4763" y="1052736"/>
            <a:ext cx="9109075" cy="5045075"/>
          </a:xfrm>
        </p:spPr>
      </p:pic>
    </p:spTree>
    <p:custDataLst>
      <p:tags r:id="rId1"/>
    </p:custData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126">
            <a:extLst>
              <a:ext uri="{FF2B5EF4-FFF2-40B4-BE49-F238E27FC236}">
                <a16:creationId xmlns:a16="http://schemas.microsoft.com/office/drawing/2014/main" id="{00DFB8E0-4253-460C-90B1-27449725569A}"/>
              </a:ext>
            </a:extLst>
          </p:cNvPr>
          <p:cNvSpPr>
            <a:spLocks noGrp="1" noChangeArrowheads="1"/>
          </p:cNvSpPr>
          <p:nvPr>
            <p:ph type="title"/>
          </p:nvPr>
        </p:nvSpPr>
        <p:spPr>
          <a:xfrm>
            <a:off x="914400" y="115888"/>
            <a:ext cx="7391400" cy="563562"/>
          </a:xfrm>
        </p:spPr>
        <p:txBody>
          <a:bodyPr/>
          <a:lstStyle/>
          <a:p>
            <a:pPr eaLnBrk="1" hangingPunct="1"/>
            <a:r>
              <a:rPr lang="zh-CN" altLang="en-US" sz="3600"/>
              <a:t>关系模型的数据结构（续）</a:t>
            </a:r>
          </a:p>
        </p:txBody>
      </p:sp>
      <p:graphicFrame>
        <p:nvGraphicFramePr>
          <p:cNvPr id="507046" name="Group 166">
            <a:extLst>
              <a:ext uri="{FF2B5EF4-FFF2-40B4-BE49-F238E27FC236}">
                <a16:creationId xmlns:a16="http://schemas.microsoft.com/office/drawing/2014/main" id="{E2209579-DCD3-4143-808B-4666601E0C7E}"/>
              </a:ext>
            </a:extLst>
          </p:cNvPr>
          <p:cNvGraphicFramePr>
            <a:graphicFrameLocks noGrp="1"/>
          </p:cNvGraphicFramePr>
          <p:nvPr>
            <p:ph idx="4294967295"/>
            <p:extLst>
              <p:ext uri="{D42A27DB-BD31-4B8C-83A1-F6EECF244321}">
                <p14:modId xmlns:p14="http://schemas.microsoft.com/office/powerpoint/2010/main" val="3287418495"/>
              </p:ext>
            </p:extLst>
          </p:nvPr>
        </p:nvGraphicFramePr>
        <p:xfrm>
          <a:off x="1116013" y="1752600"/>
          <a:ext cx="6985000" cy="4267200"/>
        </p:xfrm>
        <a:graphic>
          <a:graphicData uri="http://schemas.openxmlformats.org/drawingml/2006/table">
            <a:tbl>
              <a:tblPr/>
              <a:tblGrid>
                <a:gridCol w="3278262">
                  <a:extLst>
                    <a:ext uri="{9D8B030D-6E8A-4147-A177-3AD203B41FA5}">
                      <a16:colId xmlns:a16="http://schemas.microsoft.com/office/drawing/2014/main" val="20000"/>
                    </a:ext>
                  </a:extLst>
                </a:gridCol>
                <a:gridCol w="3706738">
                  <a:extLst>
                    <a:ext uri="{9D8B030D-6E8A-4147-A177-3AD203B41FA5}">
                      <a16:colId xmlns:a16="http://schemas.microsoft.com/office/drawing/2014/main" val="20001"/>
                    </a:ext>
                  </a:extLst>
                </a:gridCol>
              </a:tblGrid>
              <a:tr h="396875">
                <a:tc>
                  <a:txBody>
                    <a:bodyPr/>
                    <a:lstStyle/>
                    <a:p>
                      <a:pPr marL="342900" marR="0" lvl="0" indent="-342900" algn="ctr" defTabSz="914400" rtl="0" eaLnBrk="1" fontAlgn="base" latinLnBrk="0" hangingPunct="1">
                        <a:spcBef>
                          <a:spcPct val="0"/>
                        </a:spcBef>
                        <a:spcAft>
                          <a:spcPct val="0"/>
                        </a:spcAft>
                        <a:buClrTx/>
                        <a:buSzTx/>
                        <a:buFontTx/>
                        <a:buNone/>
                      </a:pPr>
                      <a:r>
                        <a:rPr kumimoji="1" lang="zh-CN" altLang="en-US" sz="22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关系术语</a:t>
                      </a:r>
                    </a:p>
                  </a:txBody>
                  <a:tcPr marL="91443" marR="9144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65000"/>
                      </a:schemeClr>
                    </a:solidFill>
                  </a:tcPr>
                </a:tc>
                <a:tc>
                  <a:txBody>
                    <a:bodyPr/>
                    <a:lstStyle/>
                    <a:p>
                      <a:pPr marL="342900" marR="0" lvl="0" indent="-342900" algn="ctr" defTabSz="914400" rtl="0" eaLnBrk="1" fontAlgn="base" latinLnBrk="0" hangingPunct="1">
                        <a:spcBef>
                          <a:spcPct val="0"/>
                        </a:spcBef>
                        <a:spcAft>
                          <a:spcPct val="0"/>
                        </a:spcAft>
                        <a:buClrTx/>
                        <a:buSzTx/>
                        <a:buFontTx/>
                        <a:buNone/>
                      </a:pPr>
                      <a:r>
                        <a:rPr kumimoji="1" lang="zh-CN" altLang="en-US" sz="22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一般表格的术语</a:t>
                      </a:r>
                    </a:p>
                  </a:txBody>
                  <a:tcPr marL="91443" marR="9144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65000"/>
                      </a:schemeClr>
                    </a:solidFill>
                  </a:tcPr>
                </a:tc>
                <a:extLst>
                  <a:ext uri="{0D108BD9-81ED-4DB2-BD59-A6C34878D82A}">
                    <a16:rowId xmlns:a16="http://schemas.microsoft.com/office/drawing/2014/main" val="10000"/>
                  </a:ext>
                </a:extLst>
              </a:tr>
              <a:tr h="398463">
                <a:tc>
                  <a:txBody>
                    <a:bodyPr/>
                    <a:lstStyle/>
                    <a:p>
                      <a:pPr marL="342900" marR="0" lvl="0" indent="-342900" algn="ctr" defTabSz="914400" rtl="0" eaLnBrk="1" fontAlgn="base" latinLnBrk="0" hangingPunct="1">
                        <a:spcBef>
                          <a:spcPct val="0"/>
                        </a:spcBef>
                        <a:spcAft>
                          <a:spcPct val="0"/>
                        </a:spcAft>
                        <a:buClrTx/>
                        <a:buSzTx/>
                        <a:buFontTx/>
                        <a:buNone/>
                      </a:pPr>
                      <a:r>
                        <a:rPr kumimoji="1" lang="zh-CN" altLang="en-US" sz="22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关系名</a:t>
                      </a:r>
                    </a:p>
                  </a:txBody>
                  <a:tcPr marL="91443" marR="9144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spcBef>
                          <a:spcPct val="0"/>
                        </a:spcBef>
                        <a:spcAft>
                          <a:spcPct val="0"/>
                        </a:spcAft>
                        <a:buClrTx/>
                        <a:buSzTx/>
                        <a:buFontTx/>
                        <a:buNone/>
                      </a:pPr>
                      <a:r>
                        <a:rPr kumimoji="1" lang="zh-CN" altLang="en-US" sz="22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表名</a:t>
                      </a:r>
                    </a:p>
                  </a:txBody>
                  <a:tcPr marL="91443" marR="9144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96875">
                <a:tc>
                  <a:txBody>
                    <a:bodyPr/>
                    <a:lstStyle/>
                    <a:p>
                      <a:pPr marL="342900" marR="0" lvl="0" indent="-342900" algn="ctr" defTabSz="914400" rtl="0" eaLnBrk="1" fontAlgn="base" latinLnBrk="0" hangingPunct="1">
                        <a:spcBef>
                          <a:spcPct val="0"/>
                        </a:spcBef>
                        <a:spcAft>
                          <a:spcPct val="0"/>
                        </a:spcAft>
                        <a:buClrTx/>
                        <a:buSzTx/>
                        <a:buFontTx/>
                        <a:buNone/>
                      </a:pPr>
                      <a:r>
                        <a:rPr kumimoji="1" lang="zh-CN" altLang="en-US" sz="22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关系模式</a:t>
                      </a:r>
                    </a:p>
                  </a:txBody>
                  <a:tcPr marL="91443" marR="9144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spcBef>
                          <a:spcPct val="0"/>
                        </a:spcBef>
                        <a:spcAft>
                          <a:spcPct val="0"/>
                        </a:spcAft>
                        <a:buClrTx/>
                        <a:buSzTx/>
                        <a:buFontTx/>
                        <a:buNone/>
                      </a:pPr>
                      <a:r>
                        <a:rPr kumimoji="1" lang="zh-CN" altLang="en-US" sz="22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表头（表格的描述）</a:t>
                      </a:r>
                    </a:p>
                  </a:txBody>
                  <a:tcPr marL="91443" marR="9144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98463">
                <a:tc>
                  <a:txBody>
                    <a:bodyPr/>
                    <a:lstStyle/>
                    <a:p>
                      <a:pPr marL="342900" marR="0" lvl="0" indent="-342900" algn="ctr" defTabSz="914400" rtl="0" eaLnBrk="1" fontAlgn="base" latinLnBrk="0" hangingPunct="1">
                        <a:spcBef>
                          <a:spcPct val="0"/>
                        </a:spcBef>
                        <a:spcAft>
                          <a:spcPct val="0"/>
                        </a:spcAft>
                        <a:buClrTx/>
                        <a:buSzTx/>
                        <a:buFontTx/>
                        <a:buNone/>
                      </a:pPr>
                      <a:r>
                        <a:rPr kumimoji="1" lang="zh-CN" altLang="en-US" sz="22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关系</a:t>
                      </a:r>
                    </a:p>
                  </a:txBody>
                  <a:tcPr marL="91443" marR="9144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spcBef>
                          <a:spcPct val="0"/>
                        </a:spcBef>
                        <a:spcAft>
                          <a:spcPct val="0"/>
                        </a:spcAft>
                        <a:buClrTx/>
                        <a:buSzTx/>
                        <a:buFontTx/>
                        <a:buNone/>
                      </a:pPr>
                      <a:r>
                        <a:rPr kumimoji="1" lang="zh-CN" altLang="en-US" sz="22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（一张）二维表</a:t>
                      </a:r>
                    </a:p>
                  </a:txBody>
                  <a:tcPr marL="91443" marR="9144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96875">
                <a:tc>
                  <a:txBody>
                    <a:bodyPr/>
                    <a:lstStyle/>
                    <a:p>
                      <a:pPr marL="342900" marR="0" lvl="0" indent="-342900" algn="ctr" defTabSz="914400" rtl="0" eaLnBrk="1" fontAlgn="base" latinLnBrk="0" hangingPunct="1">
                        <a:spcBef>
                          <a:spcPct val="0"/>
                        </a:spcBef>
                        <a:spcAft>
                          <a:spcPct val="0"/>
                        </a:spcAft>
                        <a:buClrTx/>
                        <a:buSzTx/>
                        <a:buFontTx/>
                        <a:buNone/>
                      </a:pPr>
                      <a:r>
                        <a:rPr kumimoji="1" lang="zh-CN" altLang="en-US" sz="22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元组</a:t>
                      </a:r>
                    </a:p>
                  </a:txBody>
                  <a:tcPr marL="91443" marR="9144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spcBef>
                          <a:spcPct val="0"/>
                        </a:spcBef>
                        <a:spcAft>
                          <a:spcPct val="0"/>
                        </a:spcAft>
                        <a:buClrTx/>
                        <a:buSzTx/>
                        <a:buFontTx/>
                        <a:buNone/>
                      </a:pPr>
                      <a:r>
                        <a:rPr kumimoji="1" lang="zh-CN" altLang="en-US" sz="22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记录或行</a:t>
                      </a:r>
                    </a:p>
                  </a:txBody>
                  <a:tcPr marL="91443" marR="9144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96875">
                <a:tc>
                  <a:txBody>
                    <a:bodyPr/>
                    <a:lstStyle/>
                    <a:p>
                      <a:pPr marL="342900" marR="0" lvl="0" indent="-342900" algn="ctr" defTabSz="914400" rtl="0" eaLnBrk="1" fontAlgn="base" latinLnBrk="0" hangingPunct="1">
                        <a:spcBef>
                          <a:spcPct val="0"/>
                        </a:spcBef>
                        <a:spcAft>
                          <a:spcPct val="0"/>
                        </a:spcAft>
                        <a:buClrTx/>
                        <a:buSzTx/>
                        <a:buFontTx/>
                        <a:buNone/>
                      </a:pPr>
                      <a:r>
                        <a:rPr kumimoji="1" lang="zh-CN" altLang="en-US" sz="22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属性</a:t>
                      </a:r>
                    </a:p>
                  </a:txBody>
                  <a:tcPr marL="91443" marR="9144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spcBef>
                          <a:spcPct val="0"/>
                        </a:spcBef>
                        <a:spcAft>
                          <a:spcPct val="0"/>
                        </a:spcAft>
                        <a:buClrTx/>
                        <a:buSzTx/>
                        <a:buFontTx/>
                        <a:buNone/>
                      </a:pPr>
                      <a:r>
                        <a:rPr kumimoji="1" lang="zh-CN" altLang="en-US" sz="22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列</a:t>
                      </a:r>
                    </a:p>
                  </a:txBody>
                  <a:tcPr marL="91443" marR="9144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98463">
                <a:tc>
                  <a:txBody>
                    <a:bodyPr/>
                    <a:lstStyle/>
                    <a:p>
                      <a:pPr marL="342900" marR="0" lvl="0" indent="-342900" algn="ctr" defTabSz="914400" rtl="0" eaLnBrk="1" fontAlgn="base" latinLnBrk="0" hangingPunct="1">
                        <a:spcBef>
                          <a:spcPct val="0"/>
                        </a:spcBef>
                        <a:spcAft>
                          <a:spcPct val="0"/>
                        </a:spcAft>
                        <a:buClrTx/>
                        <a:buSzTx/>
                        <a:buFontTx/>
                        <a:buNone/>
                      </a:pPr>
                      <a:r>
                        <a:rPr kumimoji="1" lang="zh-CN" altLang="en-US" sz="22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属性名</a:t>
                      </a:r>
                    </a:p>
                  </a:txBody>
                  <a:tcPr marL="91443" marR="9144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spcBef>
                          <a:spcPct val="0"/>
                        </a:spcBef>
                        <a:spcAft>
                          <a:spcPct val="0"/>
                        </a:spcAft>
                        <a:buClrTx/>
                        <a:buSzTx/>
                        <a:buFontTx/>
                        <a:buNone/>
                      </a:pPr>
                      <a:r>
                        <a:rPr kumimoji="1" lang="zh-CN" altLang="en-US" sz="22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列名</a:t>
                      </a:r>
                    </a:p>
                  </a:txBody>
                  <a:tcPr marL="91443" marR="9144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96875">
                <a:tc>
                  <a:txBody>
                    <a:bodyPr/>
                    <a:lstStyle/>
                    <a:p>
                      <a:pPr marL="342900" marR="0" lvl="0" indent="-342900" algn="ctr" defTabSz="914400" rtl="0" eaLnBrk="1" fontAlgn="base" latinLnBrk="0" hangingPunct="1">
                        <a:spcBef>
                          <a:spcPct val="0"/>
                        </a:spcBef>
                        <a:spcAft>
                          <a:spcPct val="0"/>
                        </a:spcAft>
                        <a:buClrTx/>
                        <a:buSzTx/>
                        <a:buFontTx/>
                        <a:buNone/>
                      </a:pPr>
                      <a:r>
                        <a:rPr kumimoji="1" lang="zh-CN" altLang="en-US" sz="22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属性值</a:t>
                      </a:r>
                    </a:p>
                  </a:txBody>
                  <a:tcPr marL="91443" marR="9144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spcBef>
                          <a:spcPct val="0"/>
                        </a:spcBef>
                        <a:spcAft>
                          <a:spcPct val="0"/>
                        </a:spcAft>
                        <a:buClrTx/>
                        <a:buSzTx/>
                        <a:buFontTx/>
                        <a:buNone/>
                      </a:pPr>
                      <a:r>
                        <a:rPr kumimoji="1" lang="zh-CN" altLang="en-US" sz="22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列值</a:t>
                      </a:r>
                    </a:p>
                  </a:txBody>
                  <a:tcPr marL="91443" marR="9144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98463">
                <a:tc>
                  <a:txBody>
                    <a:bodyPr/>
                    <a:lstStyle/>
                    <a:p>
                      <a:pPr marL="342900" marR="0" lvl="0" indent="-342900" algn="ctr" defTabSz="914400" rtl="0" eaLnBrk="1" fontAlgn="base" latinLnBrk="0" hangingPunct="1">
                        <a:spcBef>
                          <a:spcPct val="0"/>
                        </a:spcBef>
                        <a:spcAft>
                          <a:spcPct val="0"/>
                        </a:spcAft>
                        <a:buClrTx/>
                        <a:buSzTx/>
                        <a:buFontTx/>
                        <a:buNone/>
                      </a:pPr>
                      <a:r>
                        <a:rPr kumimoji="1" lang="zh-CN" altLang="en-US" sz="22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分量</a:t>
                      </a:r>
                    </a:p>
                  </a:txBody>
                  <a:tcPr marL="91443" marR="9144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spcBef>
                          <a:spcPct val="0"/>
                        </a:spcBef>
                        <a:spcAft>
                          <a:spcPct val="0"/>
                        </a:spcAft>
                        <a:buClrTx/>
                        <a:buSzTx/>
                        <a:buFontTx/>
                        <a:buNone/>
                      </a:pPr>
                      <a:r>
                        <a:rPr kumimoji="1" lang="zh-CN" altLang="en-US" sz="22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一条记录中的一个列值</a:t>
                      </a:r>
                    </a:p>
                  </a:txBody>
                  <a:tcPr marL="91443" marR="9144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96875">
                <a:tc>
                  <a:txBody>
                    <a:bodyPr/>
                    <a:lstStyle/>
                    <a:p>
                      <a:pPr marL="342900" marR="0" lvl="0" indent="-342900" algn="ctr" defTabSz="914400" rtl="0" eaLnBrk="1" fontAlgn="base" latinLnBrk="0" hangingPunct="1">
                        <a:spcBef>
                          <a:spcPct val="0"/>
                        </a:spcBef>
                        <a:spcAft>
                          <a:spcPct val="0"/>
                        </a:spcAft>
                        <a:buClrTx/>
                        <a:buSzTx/>
                        <a:buFontTx/>
                        <a:buNone/>
                      </a:pPr>
                      <a:r>
                        <a:rPr kumimoji="1" lang="zh-CN" altLang="en-US" sz="22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非规范关系</a:t>
                      </a:r>
                    </a:p>
                  </a:txBody>
                  <a:tcPr marL="91443" marR="9144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spcBef>
                          <a:spcPct val="0"/>
                        </a:spcBef>
                        <a:spcAft>
                          <a:spcPct val="0"/>
                        </a:spcAft>
                        <a:buClrTx/>
                        <a:buSzTx/>
                        <a:buFontTx/>
                        <a:buNone/>
                      </a:pPr>
                      <a:r>
                        <a:rPr kumimoji="1" lang="zh-CN" altLang="en-US" sz="22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表中有表（大表中嵌有小表）</a:t>
                      </a:r>
                    </a:p>
                  </a:txBody>
                  <a:tcPr marL="91443" marR="9144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bl>
          </a:graphicData>
        </a:graphic>
      </p:graphicFrame>
      <p:sp>
        <p:nvSpPr>
          <p:cNvPr id="87078" name="Text Box 167">
            <a:extLst>
              <a:ext uri="{FF2B5EF4-FFF2-40B4-BE49-F238E27FC236}">
                <a16:creationId xmlns:a16="http://schemas.microsoft.com/office/drawing/2014/main" id="{A5B97999-C242-46F6-B309-B839DE7CF870}"/>
              </a:ext>
            </a:extLst>
          </p:cNvPr>
          <p:cNvSpPr txBox="1">
            <a:spLocks noChangeArrowheads="1"/>
          </p:cNvSpPr>
          <p:nvPr/>
        </p:nvSpPr>
        <p:spPr bwMode="auto">
          <a:xfrm>
            <a:off x="573088" y="1196975"/>
            <a:ext cx="18605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a:spAutoFit/>
          </a:bodyPr>
          <a:lstStyle>
            <a:lvl1pPr marL="342900" indent="-342900">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b="1"/>
              <a:t>表</a:t>
            </a:r>
            <a:r>
              <a:rPr lang="en-US" altLang="zh-CN" b="1"/>
              <a:t>1.5  </a:t>
            </a:r>
            <a:r>
              <a:rPr lang="zh-CN" altLang="en-US" b="1"/>
              <a:t>术语对比 </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a:extLst>
              <a:ext uri="{FF2B5EF4-FFF2-40B4-BE49-F238E27FC236}">
                <a16:creationId xmlns:a16="http://schemas.microsoft.com/office/drawing/2014/main" id="{56805920-D675-4E59-A81A-37F56371415A}"/>
              </a:ext>
            </a:extLst>
          </p:cNvPr>
          <p:cNvSpPr>
            <a:spLocks noGrp="1" noChangeArrowheads="1"/>
          </p:cNvSpPr>
          <p:nvPr>
            <p:ph type="title"/>
          </p:nvPr>
        </p:nvSpPr>
        <p:spPr>
          <a:xfrm>
            <a:off x="611188" y="-100013"/>
            <a:ext cx="7848600" cy="1143001"/>
          </a:xfrm>
        </p:spPr>
        <p:txBody>
          <a:bodyPr/>
          <a:lstStyle/>
          <a:p>
            <a:pPr eaLnBrk="1" hangingPunct="1"/>
            <a:r>
              <a:rPr lang="en-US" altLang="zh-CN" sz="3600"/>
              <a:t>2.  </a:t>
            </a:r>
            <a:r>
              <a:rPr lang="zh-CN" altLang="en-US" sz="3600"/>
              <a:t>关系模型的操纵</a:t>
            </a:r>
          </a:p>
        </p:txBody>
      </p:sp>
      <p:sp>
        <p:nvSpPr>
          <p:cNvPr id="88067" name="Rectangle 3">
            <a:extLst>
              <a:ext uri="{FF2B5EF4-FFF2-40B4-BE49-F238E27FC236}">
                <a16:creationId xmlns:a16="http://schemas.microsoft.com/office/drawing/2014/main" id="{01D63920-9E11-4F8A-A104-5B21541519EF}"/>
              </a:ext>
            </a:extLst>
          </p:cNvPr>
          <p:cNvSpPr>
            <a:spLocks noGrp="1" noChangeArrowheads="1"/>
          </p:cNvSpPr>
          <p:nvPr>
            <p:ph idx="1"/>
          </p:nvPr>
        </p:nvSpPr>
        <p:spPr>
          <a:xfrm>
            <a:off x="457200" y="1285875"/>
            <a:ext cx="8229600" cy="5151438"/>
          </a:xfrm>
        </p:spPr>
        <p:txBody>
          <a:bodyPr/>
          <a:lstStyle/>
          <a:p>
            <a:pPr algn="just" eaLnBrk="1" hangingPunct="1">
              <a:lnSpc>
                <a:spcPct val="150000"/>
              </a:lnSpc>
              <a:spcBef>
                <a:spcPct val="0"/>
              </a:spcBef>
            </a:pPr>
            <a:r>
              <a:rPr lang="zh-CN" altLang="en-US" sz="2400"/>
              <a:t>数据操作是集合操作，操作对象和操作结果都是关系</a:t>
            </a:r>
          </a:p>
          <a:p>
            <a:pPr lvl="1" algn="just" eaLnBrk="1" hangingPunct="1">
              <a:lnSpc>
                <a:spcPct val="150000"/>
              </a:lnSpc>
              <a:spcBef>
                <a:spcPct val="0"/>
              </a:spcBef>
            </a:pPr>
            <a:r>
              <a:rPr lang="zh-CN" altLang="en-US"/>
              <a:t>查询</a:t>
            </a:r>
          </a:p>
          <a:p>
            <a:pPr lvl="1" algn="just" eaLnBrk="1" hangingPunct="1">
              <a:lnSpc>
                <a:spcPct val="150000"/>
              </a:lnSpc>
              <a:spcBef>
                <a:spcPct val="0"/>
              </a:spcBef>
            </a:pPr>
            <a:r>
              <a:rPr lang="zh-CN" altLang="en-US"/>
              <a:t>插入</a:t>
            </a:r>
          </a:p>
          <a:p>
            <a:pPr lvl="1" algn="just" eaLnBrk="1" hangingPunct="1">
              <a:lnSpc>
                <a:spcPct val="150000"/>
              </a:lnSpc>
              <a:spcBef>
                <a:spcPct val="0"/>
              </a:spcBef>
            </a:pPr>
            <a:r>
              <a:rPr lang="zh-CN" altLang="en-US"/>
              <a:t>删除</a:t>
            </a:r>
          </a:p>
          <a:p>
            <a:pPr lvl="1" algn="just" eaLnBrk="1" hangingPunct="1">
              <a:lnSpc>
                <a:spcPct val="150000"/>
              </a:lnSpc>
              <a:spcBef>
                <a:spcPct val="0"/>
              </a:spcBef>
            </a:pPr>
            <a:r>
              <a:rPr lang="zh-CN" altLang="en-US"/>
              <a:t>更新</a:t>
            </a:r>
          </a:p>
          <a:p>
            <a:pPr algn="just" eaLnBrk="1" hangingPunct="1">
              <a:lnSpc>
                <a:spcPct val="150000"/>
              </a:lnSpc>
              <a:spcBef>
                <a:spcPct val="0"/>
              </a:spcBef>
            </a:pPr>
            <a:r>
              <a:rPr lang="zh-CN" altLang="en-US" sz="2400"/>
              <a:t>存取路径对用户透明，用户只要指出“干什么”，不必详细说明</a:t>
            </a:r>
            <a:r>
              <a:rPr lang="zh-CN" altLang="en-US" sz="2400">
                <a:latin typeface="Tahoma" panose="020B0604030504040204" pitchFamily="34" charset="0"/>
              </a:rPr>
              <a:t>“</a:t>
            </a:r>
            <a:r>
              <a:rPr lang="zh-CN" altLang="en-US" sz="2400"/>
              <a:t>怎么干</a:t>
            </a:r>
            <a:r>
              <a:rPr lang="zh-CN" altLang="en-US" sz="2400">
                <a:latin typeface="Tahoma" panose="020B0604030504040204" pitchFamily="34" charset="0"/>
              </a:rPr>
              <a:t>”</a:t>
            </a:r>
            <a:endParaRPr lang="zh-CN" altLang="en-US" sz="2400"/>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a:extLst>
              <a:ext uri="{FF2B5EF4-FFF2-40B4-BE49-F238E27FC236}">
                <a16:creationId xmlns:a16="http://schemas.microsoft.com/office/drawing/2014/main" id="{265D2F51-8AC5-4492-A9E2-F4A15DB7456C}"/>
              </a:ext>
            </a:extLst>
          </p:cNvPr>
          <p:cNvSpPr>
            <a:spLocks noGrp="1" noChangeArrowheads="1"/>
          </p:cNvSpPr>
          <p:nvPr>
            <p:ph type="title"/>
          </p:nvPr>
        </p:nvSpPr>
        <p:spPr/>
        <p:txBody>
          <a:bodyPr/>
          <a:lstStyle/>
          <a:p>
            <a:pPr eaLnBrk="1" hangingPunct="1"/>
            <a:r>
              <a:rPr lang="en-US" altLang="zh-CN" sz="3600"/>
              <a:t>3.  </a:t>
            </a:r>
            <a:r>
              <a:rPr lang="zh-CN" altLang="en-US" sz="3600"/>
              <a:t>关系模型的优缺点</a:t>
            </a:r>
          </a:p>
        </p:txBody>
      </p:sp>
      <p:sp>
        <p:nvSpPr>
          <p:cNvPr id="89091" name="Rectangle 3">
            <a:extLst>
              <a:ext uri="{FF2B5EF4-FFF2-40B4-BE49-F238E27FC236}">
                <a16:creationId xmlns:a16="http://schemas.microsoft.com/office/drawing/2014/main" id="{0A79EB0C-9EEA-4C30-860F-E1049585252B}"/>
              </a:ext>
            </a:extLst>
          </p:cNvPr>
          <p:cNvSpPr>
            <a:spLocks noGrp="1" noChangeArrowheads="1"/>
          </p:cNvSpPr>
          <p:nvPr>
            <p:ph idx="1"/>
          </p:nvPr>
        </p:nvSpPr>
        <p:spPr>
          <a:xfrm>
            <a:off x="457200" y="1098550"/>
            <a:ext cx="8229600" cy="5095875"/>
          </a:xfrm>
        </p:spPr>
        <p:txBody>
          <a:bodyPr/>
          <a:lstStyle/>
          <a:p>
            <a:pPr algn="just" eaLnBrk="1" hangingPunct="1">
              <a:lnSpc>
                <a:spcPct val="150000"/>
              </a:lnSpc>
            </a:pPr>
            <a:r>
              <a:rPr lang="zh-CN" altLang="en-US"/>
              <a:t>优点</a:t>
            </a:r>
          </a:p>
          <a:p>
            <a:pPr lvl="1" algn="just" eaLnBrk="1" hangingPunct="1">
              <a:lnSpc>
                <a:spcPct val="150000"/>
              </a:lnSpc>
            </a:pPr>
            <a:r>
              <a:rPr lang="zh-CN" altLang="en-US"/>
              <a:t>建立在数学概念的基础上</a:t>
            </a:r>
          </a:p>
          <a:p>
            <a:pPr lvl="1" algn="just" eaLnBrk="1" hangingPunct="1">
              <a:lnSpc>
                <a:spcPct val="150000"/>
              </a:lnSpc>
            </a:pPr>
            <a:r>
              <a:rPr lang="zh-CN" altLang="en-US"/>
              <a:t>概念单一</a:t>
            </a:r>
          </a:p>
          <a:p>
            <a:pPr lvl="2" algn="just" eaLnBrk="1" hangingPunct="1">
              <a:lnSpc>
                <a:spcPct val="120000"/>
              </a:lnSpc>
              <a:buSzPct val="87000"/>
              <a:buFont typeface="Wingdings" panose="05000000000000000000" pitchFamily="2" charset="2"/>
              <a:buChar char="l"/>
            </a:pPr>
            <a:r>
              <a:rPr lang="zh-CN" altLang="en-US" sz="2200"/>
              <a:t>实体和各类联系都用关系来表示</a:t>
            </a:r>
          </a:p>
          <a:p>
            <a:pPr lvl="2" algn="just" eaLnBrk="1" hangingPunct="1">
              <a:lnSpc>
                <a:spcPct val="120000"/>
              </a:lnSpc>
              <a:buSzPct val="87000"/>
              <a:buFont typeface="Wingdings" panose="05000000000000000000" pitchFamily="2" charset="2"/>
              <a:buChar char="l"/>
            </a:pPr>
            <a:r>
              <a:rPr lang="zh-CN" altLang="en-US" sz="2200"/>
              <a:t>对数据的检索结果也是关系</a:t>
            </a:r>
          </a:p>
          <a:p>
            <a:pPr lvl="1" algn="just" eaLnBrk="1" hangingPunct="1">
              <a:lnSpc>
                <a:spcPct val="150000"/>
              </a:lnSpc>
            </a:pPr>
            <a:r>
              <a:rPr lang="zh-CN" altLang="en-US"/>
              <a:t>关系模型的存取路径对用户透明</a:t>
            </a:r>
          </a:p>
          <a:p>
            <a:pPr lvl="2" algn="just" eaLnBrk="1" hangingPunct="1">
              <a:lnSpc>
                <a:spcPct val="120000"/>
              </a:lnSpc>
              <a:buSzPct val="87000"/>
              <a:buFont typeface="Wingdings" panose="05000000000000000000" pitchFamily="2" charset="2"/>
              <a:buChar char="l"/>
            </a:pPr>
            <a:r>
              <a:rPr lang="zh-CN" altLang="en-US" sz="2200"/>
              <a:t>具有更高的数据独立性，更好的安全保密性</a:t>
            </a:r>
          </a:p>
          <a:p>
            <a:pPr lvl="2" algn="just" eaLnBrk="1" hangingPunct="1">
              <a:lnSpc>
                <a:spcPct val="120000"/>
              </a:lnSpc>
              <a:buSzPct val="87000"/>
              <a:buFont typeface="Wingdings" panose="05000000000000000000" pitchFamily="2" charset="2"/>
              <a:buChar char="l"/>
            </a:pPr>
            <a:r>
              <a:rPr lang="zh-CN" altLang="en-US" sz="2200"/>
              <a:t>简化了程序员的工作和数据库开发建立的工作</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a:extLst>
              <a:ext uri="{FF2B5EF4-FFF2-40B4-BE49-F238E27FC236}">
                <a16:creationId xmlns:a16="http://schemas.microsoft.com/office/drawing/2014/main" id="{FE687CBB-113A-4BBD-9555-8D7194612B4E}"/>
              </a:ext>
            </a:extLst>
          </p:cNvPr>
          <p:cNvSpPr>
            <a:spLocks noGrp="1" noChangeArrowheads="1"/>
          </p:cNvSpPr>
          <p:nvPr>
            <p:ph type="title"/>
          </p:nvPr>
        </p:nvSpPr>
        <p:spPr/>
        <p:txBody>
          <a:bodyPr/>
          <a:lstStyle/>
          <a:p>
            <a:pPr eaLnBrk="1" hangingPunct="1"/>
            <a:r>
              <a:rPr lang="zh-CN" altLang="en-US" sz="3600"/>
              <a:t>关系模型的优缺点（续）</a:t>
            </a:r>
          </a:p>
        </p:txBody>
      </p:sp>
      <p:sp>
        <p:nvSpPr>
          <p:cNvPr id="90115" name="Rectangle 3">
            <a:extLst>
              <a:ext uri="{FF2B5EF4-FFF2-40B4-BE49-F238E27FC236}">
                <a16:creationId xmlns:a16="http://schemas.microsoft.com/office/drawing/2014/main" id="{5C7FF5D6-FFBF-4A23-815D-81726BF98C83}"/>
              </a:ext>
            </a:extLst>
          </p:cNvPr>
          <p:cNvSpPr>
            <a:spLocks noGrp="1" noChangeArrowheads="1"/>
          </p:cNvSpPr>
          <p:nvPr>
            <p:ph idx="1"/>
          </p:nvPr>
        </p:nvSpPr>
        <p:spPr/>
        <p:txBody>
          <a:bodyPr/>
          <a:lstStyle/>
          <a:p>
            <a:pPr algn="just" eaLnBrk="1" hangingPunct="1">
              <a:lnSpc>
                <a:spcPct val="160000"/>
              </a:lnSpc>
            </a:pPr>
            <a:r>
              <a:rPr lang="zh-CN" altLang="en-US"/>
              <a:t>缺点</a:t>
            </a:r>
          </a:p>
          <a:p>
            <a:pPr lvl="1" algn="just" eaLnBrk="1" hangingPunct="1">
              <a:lnSpc>
                <a:spcPct val="160000"/>
              </a:lnSpc>
            </a:pPr>
            <a:r>
              <a:rPr lang="zh-CN" altLang="en-US"/>
              <a:t>存取路径对用户透明，查询效率往往不如格式化数据模型</a:t>
            </a:r>
          </a:p>
          <a:p>
            <a:pPr lvl="1" algn="just" eaLnBrk="1" hangingPunct="1">
              <a:lnSpc>
                <a:spcPct val="160000"/>
              </a:lnSpc>
            </a:pPr>
            <a:r>
              <a:rPr lang="zh-CN" altLang="en-US"/>
              <a:t>为提高性能，必须对用户的查询请求进行优化，增加了开发数据库管理系统的难度</a:t>
            </a:r>
            <a:endParaRPr lang="zh-CN" altLang="en-US" sz="2000"/>
          </a:p>
          <a:p>
            <a:pPr lvl="1" eaLnBrk="1" hangingPunct="1"/>
            <a:endParaRPr lang="en-US" altLang="zh-CN"/>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1138" name="Rectangle 2">
            <a:extLst>
              <a:ext uri="{FF2B5EF4-FFF2-40B4-BE49-F238E27FC236}">
                <a16:creationId xmlns:a16="http://schemas.microsoft.com/office/drawing/2014/main" id="{51495071-7302-44E0-81AB-DF85A0FFBCB0}"/>
              </a:ext>
            </a:extLst>
          </p:cNvPr>
          <p:cNvSpPr>
            <a:spLocks noGrp="1" noChangeArrowheads="1"/>
          </p:cNvSpPr>
          <p:nvPr>
            <p:ph type="title"/>
          </p:nvPr>
        </p:nvSpPr>
        <p:spPr/>
        <p:txBody>
          <a:bodyPr/>
          <a:lstStyle/>
          <a:p>
            <a:pPr eaLnBrk="1" hangingPunct="1"/>
            <a:r>
              <a:rPr lang="zh-CN" altLang="en-US" sz="3600"/>
              <a:t>第一章  绪论</a:t>
            </a:r>
          </a:p>
        </p:txBody>
      </p:sp>
      <p:sp>
        <p:nvSpPr>
          <p:cNvPr id="91139" name="Rectangle 3">
            <a:extLst>
              <a:ext uri="{FF2B5EF4-FFF2-40B4-BE49-F238E27FC236}">
                <a16:creationId xmlns:a16="http://schemas.microsoft.com/office/drawing/2014/main" id="{16499BBE-584C-4501-A31C-AAB97DE93B7F}"/>
              </a:ext>
            </a:extLst>
          </p:cNvPr>
          <p:cNvSpPr>
            <a:spLocks noGrp="1" noChangeArrowheads="1"/>
          </p:cNvSpPr>
          <p:nvPr>
            <p:ph idx="1"/>
          </p:nvPr>
        </p:nvSpPr>
        <p:spPr/>
        <p:txBody>
          <a:bodyPr/>
          <a:lstStyle/>
          <a:p>
            <a:pPr lvl="1" eaLnBrk="1" hangingPunct="1">
              <a:lnSpc>
                <a:spcPct val="150000"/>
              </a:lnSpc>
              <a:buFont typeface="Wingdings" panose="05000000000000000000" pitchFamily="2" charset="2"/>
              <a:buNone/>
            </a:pPr>
            <a:r>
              <a:rPr lang="en-US" altLang="zh-CN" sz="3200"/>
              <a:t>1.1  </a:t>
            </a:r>
            <a:r>
              <a:rPr lang="zh-CN" altLang="en-US" sz="2800"/>
              <a:t>数据库系统概述</a:t>
            </a:r>
          </a:p>
          <a:p>
            <a:pPr lvl="1" eaLnBrk="1" hangingPunct="1">
              <a:lnSpc>
                <a:spcPct val="150000"/>
              </a:lnSpc>
              <a:buFont typeface="Wingdings" panose="05000000000000000000" pitchFamily="2" charset="2"/>
              <a:buNone/>
            </a:pPr>
            <a:r>
              <a:rPr lang="en-US" altLang="zh-CN" sz="2800"/>
              <a:t>1.2  </a:t>
            </a:r>
            <a:r>
              <a:rPr lang="zh-CN" altLang="en-US" sz="2800"/>
              <a:t>数据模型</a:t>
            </a:r>
          </a:p>
          <a:p>
            <a:pPr lvl="1" eaLnBrk="1" hangingPunct="1">
              <a:lnSpc>
                <a:spcPct val="150000"/>
              </a:lnSpc>
              <a:buFont typeface="Wingdings" panose="05000000000000000000" pitchFamily="2" charset="2"/>
              <a:buNone/>
            </a:pPr>
            <a:r>
              <a:rPr lang="en-US" altLang="zh-CN" sz="2800">
                <a:solidFill>
                  <a:srgbClr val="0066FF"/>
                </a:solidFill>
              </a:rPr>
              <a:t>1.3  </a:t>
            </a:r>
            <a:r>
              <a:rPr lang="zh-CN" altLang="en-US" sz="2800">
                <a:solidFill>
                  <a:srgbClr val="0066FF"/>
                </a:solidFill>
              </a:rPr>
              <a:t>数据库系统的结构</a:t>
            </a:r>
          </a:p>
          <a:p>
            <a:pPr lvl="1" eaLnBrk="1" hangingPunct="1">
              <a:lnSpc>
                <a:spcPct val="150000"/>
              </a:lnSpc>
              <a:buFont typeface="Wingdings" panose="05000000000000000000" pitchFamily="2" charset="2"/>
              <a:buNone/>
            </a:pPr>
            <a:r>
              <a:rPr lang="en-US" altLang="zh-CN" sz="2800"/>
              <a:t>1.4  </a:t>
            </a:r>
            <a:r>
              <a:rPr lang="zh-CN" altLang="en-US" sz="2800"/>
              <a:t>数据库系统的组成</a:t>
            </a:r>
          </a:p>
          <a:p>
            <a:pPr lvl="1" eaLnBrk="1" hangingPunct="1">
              <a:lnSpc>
                <a:spcPct val="150000"/>
              </a:lnSpc>
              <a:buFont typeface="Wingdings" panose="05000000000000000000" pitchFamily="2" charset="2"/>
              <a:buNone/>
            </a:pPr>
            <a:r>
              <a:rPr lang="en-US" altLang="zh-CN" sz="2800"/>
              <a:t>1.5  </a:t>
            </a:r>
            <a:r>
              <a:rPr lang="zh-CN" altLang="en-US" sz="2800"/>
              <a:t>小结</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1026">
            <a:extLst>
              <a:ext uri="{FF2B5EF4-FFF2-40B4-BE49-F238E27FC236}">
                <a16:creationId xmlns:a16="http://schemas.microsoft.com/office/drawing/2014/main" id="{ADEAE40B-FB4B-4223-8488-53A5CC684E14}"/>
              </a:ext>
            </a:extLst>
          </p:cNvPr>
          <p:cNvSpPr>
            <a:spLocks noGrp="1" noChangeArrowheads="1"/>
          </p:cNvSpPr>
          <p:nvPr>
            <p:ph type="title"/>
          </p:nvPr>
        </p:nvSpPr>
        <p:spPr/>
        <p:txBody>
          <a:bodyPr/>
          <a:lstStyle/>
          <a:p>
            <a:pPr eaLnBrk="1" hangingPunct="1"/>
            <a:r>
              <a:rPr lang="en-US" altLang="zh-CN" sz="3600"/>
              <a:t>1.3 </a:t>
            </a:r>
            <a:r>
              <a:rPr lang="zh-CN" altLang="zh-CN" sz="3600"/>
              <a:t>数据库系统</a:t>
            </a:r>
            <a:r>
              <a:rPr lang="zh-CN" altLang="en-US" sz="3600"/>
              <a:t>的</a:t>
            </a:r>
            <a:r>
              <a:rPr lang="zh-CN" altLang="zh-CN" sz="3600"/>
              <a:t>结构</a:t>
            </a:r>
            <a:endParaRPr lang="zh-CN" altLang="en-US" sz="3600"/>
          </a:p>
        </p:txBody>
      </p:sp>
      <p:sp>
        <p:nvSpPr>
          <p:cNvPr id="93187" name="Rectangle 1027">
            <a:extLst>
              <a:ext uri="{FF2B5EF4-FFF2-40B4-BE49-F238E27FC236}">
                <a16:creationId xmlns:a16="http://schemas.microsoft.com/office/drawing/2014/main" id="{B40CCFB4-6A78-40AD-B1F5-D890B8B1D9C0}"/>
              </a:ext>
            </a:extLst>
          </p:cNvPr>
          <p:cNvSpPr>
            <a:spLocks noGrp="1" noChangeArrowheads="1"/>
          </p:cNvSpPr>
          <p:nvPr>
            <p:ph idx="1"/>
          </p:nvPr>
        </p:nvSpPr>
        <p:spPr>
          <a:xfrm>
            <a:off x="457200" y="1268413"/>
            <a:ext cx="8435975" cy="4495800"/>
          </a:xfrm>
        </p:spPr>
        <p:txBody>
          <a:bodyPr/>
          <a:lstStyle/>
          <a:p>
            <a:pPr algn="just" eaLnBrk="1" hangingPunct="1">
              <a:lnSpc>
                <a:spcPct val="190000"/>
              </a:lnSpc>
              <a:buFont typeface="Wingdings" panose="05000000000000000000" pitchFamily="2" charset="2"/>
              <a:buNone/>
            </a:pPr>
            <a:r>
              <a:rPr lang="en-US" altLang="zh-CN" sz="2400">
                <a:solidFill>
                  <a:srgbClr val="00B050"/>
                </a:solidFill>
                <a:sym typeface="Arial" panose="020B0604020202020204" pitchFamily="34" charset="0"/>
              </a:rPr>
              <a:t>1.3.1  </a:t>
            </a:r>
            <a:r>
              <a:rPr lang="zh-CN" altLang="en-US" sz="2400">
                <a:solidFill>
                  <a:srgbClr val="00B050"/>
                </a:solidFill>
                <a:sym typeface="Arial" panose="020B0604020202020204" pitchFamily="34" charset="0"/>
              </a:rPr>
              <a:t>数据库系统模式的概念 </a:t>
            </a:r>
            <a:endParaRPr lang="zh-CN" altLang="en-US" sz="2400">
              <a:solidFill>
                <a:srgbClr val="00B050"/>
              </a:solidFill>
            </a:endParaRPr>
          </a:p>
          <a:p>
            <a:pPr algn="just" eaLnBrk="1" hangingPunct="1">
              <a:lnSpc>
                <a:spcPct val="190000"/>
              </a:lnSpc>
              <a:buFont typeface="Wingdings" panose="05000000000000000000" pitchFamily="2" charset="2"/>
              <a:buNone/>
            </a:pPr>
            <a:r>
              <a:rPr lang="en-US" altLang="zh-CN" sz="2400">
                <a:sym typeface="Arial" panose="020B0604020202020204" pitchFamily="34" charset="0"/>
              </a:rPr>
              <a:t>1.3.2  </a:t>
            </a:r>
            <a:r>
              <a:rPr lang="zh-CN" altLang="en-US" sz="2400">
                <a:sym typeface="Arial" panose="020B0604020202020204" pitchFamily="34" charset="0"/>
              </a:rPr>
              <a:t>数据库系统的三级模式结构 </a:t>
            </a:r>
            <a:endParaRPr lang="zh-CN" altLang="en-US" sz="2400"/>
          </a:p>
          <a:p>
            <a:pPr algn="just" eaLnBrk="1" hangingPunct="1">
              <a:lnSpc>
                <a:spcPct val="190000"/>
              </a:lnSpc>
              <a:buFont typeface="Wingdings" panose="05000000000000000000" pitchFamily="2" charset="2"/>
              <a:buNone/>
            </a:pPr>
            <a:r>
              <a:rPr lang="en-US" altLang="zh-CN" sz="2400">
                <a:sym typeface="Arial" panose="020B0604020202020204" pitchFamily="34" charset="0"/>
              </a:rPr>
              <a:t>1.3.3  </a:t>
            </a:r>
            <a:r>
              <a:rPr lang="zh-CN" altLang="en-US" sz="2400">
                <a:sym typeface="Arial" panose="020B0604020202020204" pitchFamily="34" charset="0"/>
              </a:rPr>
              <a:t>数据库的二级映像功能与数据独立性 </a:t>
            </a:r>
            <a:endParaRPr lang="zh-CN" altLang="en-US" sz="2200"/>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a:extLst>
              <a:ext uri="{FF2B5EF4-FFF2-40B4-BE49-F238E27FC236}">
                <a16:creationId xmlns:a16="http://schemas.microsoft.com/office/drawing/2014/main" id="{82A9B16E-B64A-4A56-9685-001FB315C041}"/>
              </a:ext>
            </a:extLst>
          </p:cNvPr>
          <p:cNvSpPr>
            <a:spLocks noGrp="1" noChangeArrowheads="1"/>
          </p:cNvSpPr>
          <p:nvPr>
            <p:ph type="title"/>
          </p:nvPr>
        </p:nvSpPr>
        <p:spPr/>
        <p:txBody>
          <a:bodyPr/>
          <a:lstStyle/>
          <a:p>
            <a:pPr eaLnBrk="1" hangingPunct="1"/>
            <a:r>
              <a:rPr lang="en-US" altLang="zh-CN" sz="3600"/>
              <a:t>1.3.1 </a:t>
            </a:r>
            <a:r>
              <a:rPr lang="zh-CN" altLang="en-US" sz="3600"/>
              <a:t>数据库系统模式的概念</a:t>
            </a:r>
          </a:p>
        </p:txBody>
      </p:sp>
      <p:sp>
        <p:nvSpPr>
          <p:cNvPr id="94211" name="Rectangle 3">
            <a:extLst>
              <a:ext uri="{FF2B5EF4-FFF2-40B4-BE49-F238E27FC236}">
                <a16:creationId xmlns:a16="http://schemas.microsoft.com/office/drawing/2014/main" id="{40A9352D-92DE-4E6E-89A1-758D6DE83290}"/>
              </a:ext>
            </a:extLst>
          </p:cNvPr>
          <p:cNvSpPr>
            <a:spLocks noGrp="1" noChangeArrowheads="1"/>
          </p:cNvSpPr>
          <p:nvPr>
            <p:ph idx="1"/>
          </p:nvPr>
        </p:nvSpPr>
        <p:spPr>
          <a:xfrm>
            <a:off x="684213" y="1268413"/>
            <a:ext cx="8002587" cy="4787900"/>
          </a:xfrm>
        </p:spPr>
        <p:txBody>
          <a:bodyPr/>
          <a:lstStyle/>
          <a:p>
            <a:pPr eaLnBrk="1" hangingPunct="1">
              <a:lnSpc>
                <a:spcPct val="120000"/>
              </a:lnSpc>
              <a:spcBef>
                <a:spcPct val="0"/>
              </a:spcBef>
            </a:pPr>
            <a:r>
              <a:rPr lang="en-US" altLang="zh-CN"/>
              <a:t>“</a:t>
            </a:r>
            <a:r>
              <a:rPr lang="zh-CN" altLang="en-US"/>
              <a:t>型” 和“值” 的概念</a:t>
            </a:r>
          </a:p>
          <a:p>
            <a:pPr lvl="1" algn="just" eaLnBrk="1" hangingPunct="1">
              <a:lnSpc>
                <a:spcPct val="120000"/>
              </a:lnSpc>
              <a:spcBef>
                <a:spcPct val="0"/>
              </a:spcBef>
            </a:pPr>
            <a:r>
              <a:rPr lang="zh-CN" altLang="en-US">
                <a:solidFill>
                  <a:schemeClr val="hlink"/>
                </a:solidFill>
              </a:rPr>
              <a:t>型</a:t>
            </a:r>
            <a:r>
              <a:rPr lang="zh-CN" altLang="en-US"/>
              <a:t>（</a:t>
            </a:r>
            <a:r>
              <a:rPr lang="en-US" altLang="zh-CN"/>
              <a:t>Type</a:t>
            </a:r>
            <a:r>
              <a:rPr lang="zh-CN" altLang="en-US"/>
              <a:t>）</a:t>
            </a:r>
            <a:endParaRPr lang="en-US" altLang="zh-CN"/>
          </a:p>
          <a:p>
            <a:pPr lvl="2" algn="just" eaLnBrk="1" hangingPunct="1">
              <a:lnSpc>
                <a:spcPct val="120000"/>
              </a:lnSpc>
              <a:spcBef>
                <a:spcPct val="0"/>
              </a:spcBef>
              <a:buSzPct val="87000"/>
              <a:buFont typeface="Wingdings" panose="05000000000000000000" pitchFamily="2" charset="2"/>
              <a:buChar char="l"/>
            </a:pPr>
            <a:r>
              <a:rPr lang="zh-CN" altLang="en-US" sz="2200"/>
              <a:t>对某一类数据的结构和属性的说明</a:t>
            </a:r>
          </a:p>
          <a:p>
            <a:pPr lvl="1" algn="just" eaLnBrk="1" hangingPunct="1">
              <a:lnSpc>
                <a:spcPct val="120000"/>
              </a:lnSpc>
              <a:spcBef>
                <a:spcPct val="0"/>
              </a:spcBef>
            </a:pPr>
            <a:r>
              <a:rPr lang="zh-CN" altLang="en-US">
                <a:solidFill>
                  <a:schemeClr val="hlink"/>
                </a:solidFill>
              </a:rPr>
              <a:t>值</a:t>
            </a:r>
            <a:r>
              <a:rPr lang="zh-CN" altLang="en-US"/>
              <a:t>（</a:t>
            </a:r>
            <a:r>
              <a:rPr lang="en-US" altLang="zh-CN"/>
              <a:t>Value</a:t>
            </a:r>
            <a:r>
              <a:rPr lang="zh-CN" altLang="en-US"/>
              <a:t>）</a:t>
            </a:r>
            <a:endParaRPr lang="en-US" altLang="zh-CN"/>
          </a:p>
          <a:p>
            <a:pPr lvl="2" algn="just" eaLnBrk="1" hangingPunct="1">
              <a:lnSpc>
                <a:spcPct val="120000"/>
              </a:lnSpc>
              <a:spcBef>
                <a:spcPct val="0"/>
              </a:spcBef>
              <a:buSzPct val="87000"/>
              <a:buFont typeface="Wingdings" panose="05000000000000000000" pitchFamily="2" charset="2"/>
              <a:buChar char="l"/>
            </a:pPr>
            <a:r>
              <a:rPr lang="zh-CN" altLang="en-US" sz="2200"/>
              <a:t>是型的一个具体赋值</a:t>
            </a:r>
          </a:p>
          <a:p>
            <a:pPr lvl="1" algn="just" eaLnBrk="1" hangingPunct="1">
              <a:lnSpc>
                <a:spcPct val="120000"/>
              </a:lnSpc>
              <a:spcBef>
                <a:spcPct val="0"/>
              </a:spcBef>
              <a:buFont typeface="Wingdings" panose="05000000000000000000" pitchFamily="2" charset="2"/>
              <a:buNone/>
            </a:pPr>
            <a:r>
              <a:rPr lang="zh-CN" altLang="en-US"/>
              <a:t>例如</a:t>
            </a:r>
          </a:p>
          <a:p>
            <a:pPr lvl="1" algn="just" eaLnBrk="1" hangingPunct="1">
              <a:lnSpc>
                <a:spcPct val="120000"/>
              </a:lnSpc>
              <a:spcBef>
                <a:spcPct val="0"/>
              </a:spcBef>
              <a:buFont typeface="Wingdings" panose="05000000000000000000" pitchFamily="2" charset="2"/>
              <a:buNone/>
            </a:pPr>
            <a:r>
              <a:rPr lang="zh-CN" altLang="en-US"/>
              <a:t>学生记录：</a:t>
            </a:r>
          </a:p>
          <a:p>
            <a:pPr lvl="1" algn="just" eaLnBrk="1" hangingPunct="1">
              <a:lnSpc>
                <a:spcPct val="120000"/>
              </a:lnSpc>
              <a:spcBef>
                <a:spcPct val="0"/>
              </a:spcBef>
              <a:buFont typeface="Wingdings" panose="05000000000000000000" pitchFamily="2" charset="2"/>
              <a:buNone/>
            </a:pPr>
            <a:r>
              <a:rPr lang="zh-CN" altLang="en-US"/>
              <a:t>  （学号，姓名，性别，系别，年龄，籍贯）</a:t>
            </a:r>
          </a:p>
          <a:p>
            <a:pPr lvl="1" algn="just" eaLnBrk="1" hangingPunct="1">
              <a:lnSpc>
                <a:spcPct val="120000"/>
              </a:lnSpc>
              <a:spcBef>
                <a:spcPct val="0"/>
              </a:spcBef>
              <a:buFont typeface="Wingdings" panose="05000000000000000000" pitchFamily="2" charset="2"/>
              <a:buNone/>
            </a:pPr>
            <a:r>
              <a:rPr lang="zh-CN" altLang="en-US"/>
              <a:t>一个记录值：</a:t>
            </a:r>
            <a:endParaRPr lang="en-US" altLang="zh-CN"/>
          </a:p>
          <a:p>
            <a:pPr lvl="1" algn="just" eaLnBrk="1" hangingPunct="1">
              <a:lnSpc>
                <a:spcPct val="120000"/>
              </a:lnSpc>
              <a:spcBef>
                <a:spcPct val="0"/>
              </a:spcBef>
              <a:buFont typeface="Wingdings" panose="05000000000000000000" pitchFamily="2" charset="2"/>
              <a:buNone/>
            </a:pPr>
            <a:r>
              <a:rPr lang="en-US" altLang="zh-CN"/>
              <a:t>  </a:t>
            </a:r>
            <a:r>
              <a:rPr lang="zh-CN" altLang="en-US"/>
              <a:t>（</a:t>
            </a:r>
            <a:r>
              <a:rPr lang="en-US" altLang="zh-CN"/>
              <a:t>201315130</a:t>
            </a:r>
            <a:r>
              <a:rPr lang="zh-CN" altLang="en-US"/>
              <a:t>，李明，男，计算机系，</a:t>
            </a:r>
            <a:r>
              <a:rPr lang="en-US" altLang="zh-CN"/>
              <a:t>19</a:t>
            </a:r>
            <a:r>
              <a:rPr lang="zh-CN" altLang="en-US"/>
              <a:t>，江苏南京市）</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a:extLst>
              <a:ext uri="{FF2B5EF4-FFF2-40B4-BE49-F238E27FC236}">
                <a16:creationId xmlns:a16="http://schemas.microsoft.com/office/drawing/2014/main" id="{B97B63FE-136B-464E-A0B2-A1C5F9154DB4}"/>
              </a:ext>
            </a:extLst>
          </p:cNvPr>
          <p:cNvSpPr>
            <a:spLocks noGrp="1" noChangeArrowheads="1"/>
          </p:cNvSpPr>
          <p:nvPr>
            <p:ph type="title"/>
          </p:nvPr>
        </p:nvSpPr>
        <p:spPr/>
        <p:txBody>
          <a:bodyPr/>
          <a:lstStyle/>
          <a:p>
            <a:pPr eaLnBrk="1" hangingPunct="1"/>
            <a:r>
              <a:rPr lang="zh-CN" altLang="en-US" sz="3600"/>
              <a:t>数据库系统模式的概念（续）</a:t>
            </a:r>
          </a:p>
        </p:txBody>
      </p:sp>
      <p:sp>
        <p:nvSpPr>
          <p:cNvPr id="95235" name="Rectangle 3">
            <a:extLst>
              <a:ext uri="{FF2B5EF4-FFF2-40B4-BE49-F238E27FC236}">
                <a16:creationId xmlns:a16="http://schemas.microsoft.com/office/drawing/2014/main" id="{30CE972D-F4DA-4FDD-B116-802F5EB36574}"/>
              </a:ext>
            </a:extLst>
          </p:cNvPr>
          <p:cNvSpPr>
            <a:spLocks noGrp="1" noChangeArrowheads="1"/>
          </p:cNvSpPr>
          <p:nvPr>
            <p:ph idx="1"/>
          </p:nvPr>
        </p:nvSpPr>
        <p:spPr>
          <a:xfrm>
            <a:off x="990600" y="1098550"/>
            <a:ext cx="7772400" cy="5149850"/>
          </a:xfrm>
        </p:spPr>
        <p:txBody>
          <a:bodyPr/>
          <a:lstStyle/>
          <a:p>
            <a:pPr eaLnBrk="1" hangingPunct="1">
              <a:lnSpc>
                <a:spcPct val="110000"/>
              </a:lnSpc>
            </a:pPr>
            <a:r>
              <a:rPr lang="zh-CN" altLang="en-US"/>
              <a:t>模式（</a:t>
            </a:r>
            <a:r>
              <a:rPr lang="en-US" altLang="zh-CN"/>
              <a:t>Schema</a:t>
            </a:r>
            <a:r>
              <a:rPr lang="zh-CN" altLang="en-US"/>
              <a:t>）</a:t>
            </a:r>
          </a:p>
          <a:p>
            <a:pPr lvl="1" algn="just" eaLnBrk="1" hangingPunct="1">
              <a:lnSpc>
                <a:spcPct val="110000"/>
              </a:lnSpc>
            </a:pPr>
            <a:r>
              <a:rPr lang="zh-CN" altLang="en-US"/>
              <a:t>数据库逻辑结构和特征的</a:t>
            </a:r>
            <a:r>
              <a:rPr lang="zh-CN" altLang="en-US">
                <a:solidFill>
                  <a:srgbClr val="FF0000"/>
                </a:solidFill>
              </a:rPr>
              <a:t>抽象描述</a:t>
            </a:r>
          </a:p>
          <a:p>
            <a:pPr lvl="1" algn="just" eaLnBrk="1" hangingPunct="1">
              <a:lnSpc>
                <a:spcPct val="110000"/>
              </a:lnSpc>
            </a:pPr>
            <a:r>
              <a:rPr lang="zh-CN" altLang="en-US"/>
              <a:t>是型的描述，不涉及具体值</a:t>
            </a:r>
          </a:p>
          <a:p>
            <a:pPr lvl="1" algn="just" eaLnBrk="1" hangingPunct="1">
              <a:lnSpc>
                <a:spcPct val="110000"/>
              </a:lnSpc>
            </a:pPr>
            <a:r>
              <a:rPr lang="zh-CN" altLang="en-US"/>
              <a:t>反映的是数据的结构及其联系</a:t>
            </a:r>
          </a:p>
          <a:p>
            <a:pPr lvl="1" algn="just" eaLnBrk="1" hangingPunct="1">
              <a:lnSpc>
                <a:spcPct val="110000"/>
              </a:lnSpc>
            </a:pPr>
            <a:r>
              <a:rPr lang="zh-CN" altLang="en-US"/>
              <a:t>模式是相对稳定的</a:t>
            </a:r>
          </a:p>
          <a:p>
            <a:pPr eaLnBrk="1" hangingPunct="1">
              <a:lnSpc>
                <a:spcPct val="110000"/>
              </a:lnSpc>
            </a:pPr>
            <a:r>
              <a:rPr lang="zh-CN" altLang="en-US"/>
              <a:t>实例（</a:t>
            </a:r>
            <a:r>
              <a:rPr lang="en-US" altLang="zh-CN"/>
              <a:t>Instance</a:t>
            </a:r>
            <a:r>
              <a:rPr lang="zh-CN" altLang="en-US"/>
              <a:t>）</a:t>
            </a:r>
          </a:p>
          <a:p>
            <a:pPr lvl="1" eaLnBrk="1" hangingPunct="1">
              <a:lnSpc>
                <a:spcPct val="110000"/>
              </a:lnSpc>
            </a:pPr>
            <a:r>
              <a:rPr lang="zh-CN" altLang="en-US"/>
              <a:t>模式的一个</a:t>
            </a:r>
            <a:r>
              <a:rPr lang="zh-CN" altLang="en-US">
                <a:solidFill>
                  <a:srgbClr val="FF0000"/>
                </a:solidFill>
              </a:rPr>
              <a:t>具体值</a:t>
            </a:r>
          </a:p>
          <a:p>
            <a:pPr lvl="1" eaLnBrk="1" hangingPunct="1">
              <a:lnSpc>
                <a:spcPct val="110000"/>
              </a:lnSpc>
            </a:pPr>
            <a:r>
              <a:rPr lang="zh-CN" altLang="en-US"/>
              <a:t>反映数据库某一时刻的状态</a:t>
            </a:r>
          </a:p>
          <a:p>
            <a:pPr lvl="1" eaLnBrk="1" hangingPunct="1">
              <a:lnSpc>
                <a:spcPct val="110000"/>
              </a:lnSpc>
            </a:pPr>
            <a:r>
              <a:rPr lang="zh-CN" altLang="en-US"/>
              <a:t>同一个模式可以有很多实例</a:t>
            </a:r>
          </a:p>
          <a:p>
            <a:pPr lvl="1" eaLnBrk="1" hangingPunct="1">
              <a:lnSpc>
                <a:spcPct val="110000"/>
              </a:lnSpc>
            </a:pPr>
            <a:r>
              <a:rPr lang="zh-CN" altLang="en-US"/>
              <a:t>实例随数据库中的数据的更新而变动</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a:extLst>
              <a:ext uri="{FF2B5EF4-FFF2-40B4-BE49-F238E27FC236}">
                <a16:creationId xmlns:a16="http://schemas.microsoft.com/office/drawing/2014/main" id="{003FB24B-50EA-4941-B013-30636BA4CEAD}"/>
              </a:ext>
            </a:extLst>
          </p:cNvPr>
          <p:cNvSpPr>
            <a:spLocks noGrp="1" noChangeArrowheads="1"/>
          </p:cNvSpPr>
          <p:nvPr>
            <p:ph type="title"/>
          </p:nvPr>
        </p:nvSpPr>
        <p:spPr/>
        <p:txBody>
          <a:bodyPr/>
          <a:lstStyle/>
          <a:p>
            <a:pPr eaLnBrk="1" hangingPunct="1"/>
            <a:r>
              <a:rPr lang="zh-CN" altLang="en-US" sz="3600"/>
              <a:t>数据库系统模式的概念（续）</a:t>
            </a:r>
          </a:p>
        </p:txBody>
      </p:sp>
      <p:sp>
        <p:nvSpPr>
          <p:cNvPr id="96259" name="Rectangle 3">
            <a:extLst>
              <a:ext uri="{FF2B5EF4-FFF2-40B4-BE49-F238E27FC236}">
                <a16:creationId xmlns:a16="http://schemas.microsoft.com/office/drawing/2014/main" id="{09E64AA8-FAE3-48EA-B71D-4154392444E2}"/>
              </a:ext>
            </a:extLst>
          </p:cNvPr>
          <p:cNvSpPr>
            <a:spLocks noGrp="1" noChangeArrowheads="1"/>
          </p:cNvSpPr>
          <p:nvPr>
            <p:ph idx="1"/>
          </p:nvPr>
        </p:nvSpPr>
        <p:spPr>
          <a:xfrm>
            <a:off x="457200" y="1098550"/>
            <a:ext cx="8229600" cy="5095875"/>
          </a:xfrm>
        </p:spPr>
        <p:txBody>
          <a:bodyPr/>
          <a:lstStyle/>
          <a:p>
            <a:pPr eaLnBrk="1" hangingPunct="1">
              <a:lnSpc>
                <a:spcPct val="150000"/>
              </a:lnSpc>
              <a:buFont typeface="Wingdings" panose="05000000000000000000" pitchFamily="2" charset="2"/>
              <a:buNone/>
            </a:pPr>
            <a:r>
              <a:rPr lang="zh-CN" altLang="en-US" sz="2400"/>
              <a:t>例如：</a:t>
            </a:r>
          </a:p>
          <a:p>
            <a:pPr eaLnBrk="1" hangingPunct="1">
              <a:lnSpc>
                <a:spcPct val="150000"/>
              </a:lnSpc>
              <a:buFont typeface="Wingdings" panose="05000000000000000000" pitchFamily="2" charset="2"/>
              <a:buNone/>
            </a:pPr>
            <a:r>
              <a:rPr lang="zh-CN" altLang="en-US" sz="2400"/>
              <a:t>学生选课数据库的模式：学生记录、课程记录、选课记录</a:t>
            </a:r>
          </a:p>
          <a:p>
            <a:pPr lvl="1" eaLnBrk="1" hangingPunct="1">
              <a:lnSpc>
                <a:spcPct val="150000"/>
              </a:lnSpc>
            </a:pPr>
            <a:r>
              <a:rPr lang="zh-CN" altLang="en-US"/>
              <a:t> </a:t>
            </a:r>
            <a:r>
              <a:rPr lang="en-US" altLang="zh-CN"/>
              <a:t>2013</a:t>
            </a:r>
            <a:r>
              <a:rPr lang="zh-CN" altLang="en-US"/>
              <a:t>年的一个学生数据库实例，包含：</a:t>
            </a:r>
          </a:p>
          <a:p>
            <a:pPr lvl="2" algn="just" eaLnBrk="1" hangingPunct="1">
              <a:lnSpc>
                <a:spcPct val="150000"/>
              </a:lnSpc>
              <a:spcBef>
                <a:spcPct val="0"/>
              </a:spcBef>
              <a:buSzPct val="87000"/>
              <a:buFont typeface="Wingdings" panose="05000000000000000000" pitchFamily="2" charset="2"/>
              <a:buChar char="l"/>
            </a:pPr>
            <a:r>
              <a:rPr lang="en-US" altLang="zh-CN" sz="2200"/>
              <a:t>2013</a:t>
            </a:r>
            <a:r>
              <a:rPr lang="zh-CN" altLang="en-US" sz="2200"/>
              <a:t>年学校中所有学生的记录</a:t>
            </a:r>
          </a:p>
          <a:p>
            <a:pPr lvl="2" algn="just" eaLnBrk="1" hangingPunct="1">
              <a:lnSpc>
                <a:spcPct val="150000"/>
              </a:lnSpc>
              <a:spcBef>
                <a:spcPct val="0"/>
              </a:spcBef>
              <a:buSzPct val="87000"/>
              <a:buFont typeface="Wingdings" panose="05000000000000000000" pitchFamily="2" charset="2"/>
              <a:buChar char="l"/>
            </a:pPr>
            <a:r>
              <a:rPr lang="zh-CN" altLang="en-US" sz="2200"/>
              <a:t>学校开设的所有课程的记录</a:t>
            </a:r>
          </a:p>
          <a:p>
            <a:pPr lvl="2" algn="just" eaLnBrk="1" hangingPunct="1">
              <a:lnSpc>
                <a:spcPct val="150000"/>
              </a:lnSpc>
              <a:spcBef>
                <a:spcPct val="0"/>
              </a:spcBef>
              <a:buSzPct val="87000"/>
              <a:buFont typeface="Wingdings" panose="05000000000000000000" pitchFamily="2" charset="2"/>
              <a:buChar char="l"/>
            </a:pPr>
            <a:r>
              <a:rPr lang="zh-CN" altLang="en-US" sz="2200"/>
              <a:t>所有学生选课的记录 </a:t>
            </a:r>
          </a:p>
          <a:p>
            <a:pPr lvl="1" eaLnBrk="1" hangingPunct="1">
              <a:lnSpc>
                <a:spcPct val="150000"/>
              </a:lnSpc>
            </a:pPr>
            <a:r>
              <a:rPr lang="en-US" altLang="zh-CN"/>
              <a:t>2012</a:t>
            </a:r>
            <a:r>
              <a:rPr lang="zh-CN" altLang="en-US"/>
              <a:t>年度学生数据库模式对应的实例与</a:t>
            </a:r>
            <a:r>
              <a:rPr lang="en-US" altLang="zh-CN"/>
              <a:t>2013</a:t>
            </a:r>
            <a:r>
              <a:rPr lang="zh-CN" altLang="en-US"/>
              <a:t>年度学生数据库模式对应的</a:t>
            </a:r>
            <a:r>
              <a:rPr lang="zh-CN" altLang="en-US" u="sng"/>
              <a:t>实例</a:t>
            </a:r>
            <a:r>
              <a:rPr lang="zh-CN" altLang="en-US"/>
              <a:t>是</a:t>
            </a:r>
            <a:r>
              <a:rPr lang="zh-CN" altLang="en-US">
                <a:solidFill>
                  <a:srgbClr val="FF00FF"/>
                </a:solidFill>
              </a:rPr>
              <a:t>不同</a:t>
            </a:r>
            <a:r>
              <a:rPr lang="zh-CN" altLang="en-US"/>
              <a:t>的</a:t>
            </a:r>
            <a:r>
              <a:rPr lang="en-US" altLang="zh-CN"/>
              <a:t>,</a:t>
            </a:r>
            <a:r>
              <a:rPr lang="zh-CN" altLang="en-US" u="sng"/>
              <a:t>模式</a:t>
            </a:r>
            <a:r>
              <a:rPr lang="zh-CN" altLang="en-US"/>
              <a:t>是</a:t>
            </a:r>
            <a:r>
              <a:rPr lang="zh-CN" altLang="en-US">
                <a:solidFill>
                  <a:srgbClr val="FF00FF"/>
                </a:solidFill>
              </a:rPr>
              <a:t>相同</a:t>
            </a:r>
            <a:r>
              <a:rPr lang="zh-CN" altLang="en-US"/>
              <a:t>的。 </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a:extLst>
              <a:ext uri="{FF2B5EF4-FFF2-40B4-BE49-F238E27FC236}">
                <a16:creationId xmlns:a16="http://schemas.microsoft.com/office/drawing/2014/main" id="{CE3B565A-9F80-4F3E-8B0E-D943FBCE3E36}"/>
              </a:ext>
            </a:extLst>
          </p:cNvPr>
          <p:cNvSpPr>
            <a:spLocks noGrp="1" noChangeArrowheads="1"/>
          </p:cNvSpPr>
          <p:nvPr>
            <p:ph type="title"/>
          </p:nvPr>
        </p:nvSpPr>
        <p:spPr/>
        <p:txBody>
          <a:bodyPr/>
          <a:lstStyle/>
          <a:p>
            <a:pPr eaLnBrk="1" hangingPunct="1"/>
            <a:r>
              <a:rPr lang="zh-CN" altLang="zh-CN" sz="3600"/>
              <a:t>数据库系统结构</a:t>
            </a:r>
            <a:r>
              <a:rPr lang="zh-CN" altLang="en-US" sz="3600"/>
              <a:t>（续）</a:t>
            </a:r>
          </a:p>
        </p:txBody>
      </p:sp>
      <p:sp>
        <p:nvSpPr>
          <p:cNvPr id="97283" name="Rectangle 3">
            <a:extLst>
              <a:ext uri="{FF2B5EF4-FFF2-40B4-BE49-F238E27FC236}">
                <a16:creationId xmlns:a16="http://schemas.microsoft.com/office/drawing/2014/main" id="{7B6B5480-F357-4ED4-8F51-C9DB143D45B2}"/>
              </a:ext>
            </a:extLst>
          </p:cNvPr>
          <p:cNvSpPr>
            <a:spLocks noGrp="1" noChangeArrowheads="1"/>
          </p:cNvSpPr>
          <p:nvPr>
            <p:ph idx="1"/>
          </p:nvPr>
        </p:nvSpPr>
        <p:spPr/>
        <p:txBody>
          <a:bodyPr/>
          <a:lstStyle/>
          <a:p>
            <a:pPr algn="just" eaLnBrk="1" hangingPunct="1">
              <a:lnSpc>
                <a:spcPct val="190000"/>
              </a:lnSpc>
              <a:buFont typeface="Wingdings" panose="05000000000000000000" pitchFamily="2" charset="2"/>
              <a:buNone/>
            </a:pPr>
            <a:r>
              <a:rPr lang="en-US" altLang="zh-CN"/>
              <a:t>1.3.1  </a:t>
            </a:r>
            <a:r>
              <a:rPr lang="zh-CN" altLang="en-US"/>
              <a:t>数据库系统模式的概念 </a:t>
            </a:r>
          </a:p>
          <a:p>
            <a:pPr algn="just" eaLnBrk="1" hangingPunct="1">
              <a:lnSpc>
                <a:spcPct val="190000"/>
              </a:lnSpc>
              <a:buFont typeface="Wingdings" panose="05000000000000000000" pitchFamily="2" charset="2"/>
              <a:buNone/>
            </a:pPr>
            <a:r>
              <a:rPr lang="en-US" altLang="zh-CN">
                <a:solidFill>
                  <a:srgbClr val="00B050"/>
                </a:solidFill>
              </a:rPr>
              <a:t>1.3.2  </a:t>
            </a:r>
            <a:r>
              <a:rPr lang="zh-CN" altLang="en-US">
                <a:solidFill>
                  <a:srgbClr val="00B050"/>
                </a:solidFill>
              </a:rPr>
              <a:t>数据库系统的三级模式结构 </a:t>
            </a:r>
          </a:p>
          <a:p>
            <a:pPr algn="just" eaLnBrk="1" hangingPunct="1">
              <a:lnSpc>
                <a:spcPct val="190000"/>
              </a:lnSpc>
              <a:buFont typeface="Wingdings" panose="05000000000000000000" pitchFamily="2" charset="2"/>
              <a:buNone/>
            </a:pPr>
            <a:r>
              <a:rPr lang="en-US" altLang="zh-CN"/>
              <a:t>1.3.3  </a:t>
            </a:r>
            <a:r>
              <a:rPr lang="zh-CN" altLang="en-US"/>
              <a:t>数据库的二级映像功能与数据独立性 </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2">
            <a:extLst>
              <a:ext uri="{FF2B5EF4-FFF2-40B4-BE49-F238E27FC236}">
                <a16:creationId xmlns:a16="http://schemas.microsoft.com/office/drawing/2014/main" id="{DC8A2304-16A3-4E65-8709-E1B1DBC3B26B}"/>
              </a:ext>
            </a:extLst>
          </p:cNvPr>
          <p:cNvSpPr>
            <a:spLocks noGrp="1"/>
          </p:cNvSpPr>
          <p:nvPr>
            <p:ph type="title"/>
            <p:custDataLst>
              <p:tags r:id="rId2"/>
            </p:custDataLst>
          </p:nvPr>
        </p:nvSpPr>
        <p:spPr>
          <a:xfrm>
            <a:off x="457200" y="91440"/>
            <a:ext cx="8229600" cy="1007109"/>
          </a:xfrm>
        </p:spPr>
        <p:txBody>
          <a:bodyPr lIns="68580" tIns="34290" rIns="68580" bIns="34290" rtlCol="0">
            <a:normAutofit fontScale="90000"/>
          </a:bodyPr>
          <a:lstStyle/>
          <a:p>
            <a:pPr algn="l" eaLnBrk="1" fontAlgn="auto" hangingPunct="1">
              <a:defRPr/>
            </a:pPr>
            <a:r>
              <a:rPr lang="en-US" altLang="zh-CN" sz="2800" noProof="1">
                <a:ea typeface="黑体" panose="02010609060101010101" pitchFamily="49" charset="-122"/>
              </a:rPr>
              <a:t>教材：</a:t>
            </a:r>
            <a:r>
              <a:rPr lang="en-US" altLang="zh-CN" sz="2800" noProof="1">
                <a:ea typeface="黑体" panose="02010609060101010101" pitchFamily="49" charset="-122"/>
                <a:sym typeface="黑体" panose="02010609060101010101" pitchFamily="49" charset="-122"/>
              </a:rPr>
              <a:t>王珊,萨师煊.数据库系统概论（第5版） 2014.9</a:t>
            </a:r>
            <a:br>
              <a:rPr lang="en-US" altLang="zh-CN" dirty="0">
                <a:ln w="6600">
                  <a:solidFill>
                    <a:schemeClr val="accent2"/>
                  </a:solidFill>
                  <a:prstDash val="solid"/>
                </a:ln>
                <a:solidFill>
                  <a:srgbClr val="FFFFFF"/>
                </a:solidFill>
                <a:effectLst>
                  <a:outerShdw dist="38100" dir="2700000" algn="tl" rotWithShape="0">
                    <a:schemeClr val="accent2"/>
                  </a:outerShdw>
                </a:effectLst>
              </a:rPr>
            </a:br>
            <a:endParaRPr lang="zh-CN" altLang="en-US" noProof="1"/>
          </a:p>
        </p:txBody>
      </p:sp>
      <p:sp>
        <p:nvSpPr>
          <p:cNvPr id="13315" name="内容占位符 13">
            <a:extLst>
              <a:ext uri="{FF2B5EF4-FFF2-40B4-BE49-F238E27FC236}">
                <a16:creationId xmlns:a16="http://schemas.microsoft.com/office/drawing/2014/main" id="{EB02D3F2-8130-4C2D-916E-AF9369D8EB13}"/>
              </a:ext>
            </a:extLst>
          </p:cNvPr>
          <p:cNvSpPr>
            <a:spLocks noGrp="1" noChangeArrowheads="1"/>
          </p:cNvSpPr>
          <p:nvPr>
            <p:ph idx="1"/>
            <p:custDataLst>
              <p:tags r:id="rId3"/>
            </p:custDataLst>
          </p:nvPr>
        </p:nvSpPr>
        <p:spPr>
          <a:xfrm>
            <a:off x="407988" y="3022600"/>
            <a:ext cx="8070850" cy="3298825"/>
          </a:xfrm>
        </p:spPr>
        <p:txBody>
          <a:bodyPr/>
          <a:lstStyle/>
          <a:p>
            <a:pPr algn="just" eaLnBrk="1" hangingPunct="1">
              <a:lnSpc>
                <a:spcPct val="120000"/>
              </a:lnSpc>
              <a:buFont typeface="Wingdings" panose="05000000000000000000" pitchFamily="2" charset="2"/>
              <a:buNone/>
            </a:pPr>
            <a:endParaRPr lang="en-US" altLang="zh-CN" sz="1800"/>
          </a:p>
          <a:p>
            <a:pPr algn="just" eaLnBrk="1" hangingPunct="1">
              <a:lnSpc>
                <a:spcPct val="120000"/>
              </a:lnSpc>
              <a:buFont typeface="Wingdings" panose="05000000000000000000" pitchFamily="2" charset="2"/>
              <a:buNone/>
            </a:pPr>
            <a:r>
              <a:rPr lang="en-US" altLang="zh-CN" sz="1800"/>
              <a:t>1978年：萨师煊（1922~2010）率先在国内开设了数据库课程</a:t>
            </a:r>
          </a:p>
          <a:p>
            <a:pPr algn="just" eaLnBrk="1" hangingPunct="1">
              <a:lnSpc>
                <a:spcPct val="120000"/>
              </a:lnSpc>
              <a:buFont typeface="Wingdings" panose="05000000000000000000" pitchFamily="2" charset="2"/>
              <a:buNone/>
            </a:pPr>
            <a:r>
              <a:rPr lang="en-US" altLang="zh-CN" sz="1800"/>
              <a:t>1983年</a:t>
            </a:r>
            <a:r>
              <a:rPr lang="zh-CN" altLang="en-US" sz="1800"/>
              <a:t>：</a:t>
            </a:r>
            <a:r>
              <a:rPr lang="en-US" altLang="zh-CN" sz="1800">
                <a:sym typeface="宋体" panose="02010600030101010101" pitchFamily="2" charset="-122"/>
              </a:rPr>
              <a:t>《数据库系统概论》</a:t>
            </a:r>
            <a:r>
              <a:rPr lang="en-US" altLang="zh-CN" sz="1800"/>
              <a:t>萨师煊</a:t>
            </a:r>
            <a:r>
              <a:rPr lang="zh-CN" altLang="en-US" sz="1800"/>
              <a:t>、</a:t>
            </a:r>
            <a:r>
              <a:rPr lang="en-US" altLang="zh-CN" sz="1800"/>
              <a:t>王珊</a:t>
            </a:r>
            <a:r>
              <a:rPr lang="zh-CN" altLang="en-US" sz="1800"/>
              <a:t>，编著中国</a:t>
            </a:r>
            <a:r>
              <a:rPr lang="en-US" altLang="zh-CN" sz="1800"/>
              <a:t>第一本</a:t>
            </a:r>
            <a:r>
              <a:rPr lang="zh-CN" altLang="en-US" sz="1800"/>
              <a:t>数据库</a:t>
            </a:r>
            <a:r>
              <a:rPr lang="en-US" altLang="zh-CN" sz="1800"/>
              <a:t>教材</a:t>
            </a:r>
          </a:p>
          <a:p>
            <a:pPr algn="just" eaLnBrk="1" hangingPunct="1">
              <a:lnSpc>
                <a:spcPct val="120000"/>
              </a:lnSpc>
              <a:buFont typeface="Wingdings" panose="05000000000000000000" pitchFamily="2" charset="2"/>
              <a:buNone/>
            </a:pPr>
            <a:r>
              <a:rPr lang="en-US" altLang="zh-CN" sz="1800"/>
              <a:t>1991年：《数据库系统概论》第二版</a:t>
            </a:r>
          </a:p>
          <a:p>
            <a:pPr marL="342900" lvl="1" indent="-342900" algn="just" eaLnBrk="1" hangingPunct="1">
              <a:lnSpc>
                <a:spcPct val="120000"/>
              </a:lnSpc>
              <a:buFont typeface="Wingdings" panose="05000000000000000000" pitchFamily="2" charset="2"/>
              <a:buNone/>
            </a:pPr>
            <a:r>
              <a:rPr lang="en-US" altLang="zh-CN" sz="1800"/>
              <a:t>2000年：《数据库系统概论》第三版</a:t>
            </a:r>
          </a:p>
          <a:p>
            <a:pPr marL="342900" lvl="1" indent="-342900" algn="just" eaLnBrk="1" hangingPunct="1">
              <a:lnSpc>
                <a:spcPct val="120000"/>
              </a:lnSpc>
              <a:buFont typeface="Wingdings" panose="05000000000000000000" pitchFamily="2" charset="2"/>
              <a:buNone/>
            </a:pPr>
            <a:r>
              <a:rPr lang="en-US" altLang="zh-CN" sz="1800"/>
              <a:t>2006年：《数据库系统概论》第四版</a:t>
            </a:r>
          </a:p>
          <a:p>
            <a:pPr marL="342900" lvl="1" indent="-342900" algn="just" eaLnBrk="1" hangingPunct="1">
              <a:lnSpc>
                <a:spcPct val="120000"/>
              </a:lnSpc>
              <a:buFont typeface="Wingdings" panose="05000000000000000000" pitchFamily="2" charset="2"/>
              <a:buNone/>
            </a:pPr>
            <a:r>
              <a:rPr lang="en-US" altLang="zh-CN" sz="1800">
                <a:sym typeface="Arial" panose="020B0604020202020204" pitchFamily="34" charset="0"/>
              </a:rPr>
              <a:t>2014年：《数据库系统概论》第</a:t>
            </a:r>
            <a:r>
              <a:rPr lang="zh-CN" altLang="en-US" sz="1800">
                <a:sym typeface="Arial" panose="020B0604020202020204" pitchFamily="34" charset="0"/>
              </a:rPr>
              <a:t>五</a:t>
            </a:r>
            <a:r>
              <a:rPr lang="en-US" altLang="zh-CN" sz="1800">
                <a:sym typeface="Arial" panose="020B0604020202020204" pitchFamily="34" charset="0"/>
              </a:rPr>
              <a:t>版</a:t>
            </a:r>
          </a:p>
          <a:p>
            <a:pPr algn="just" eaLnBrk="1" hangingPunct="1">
              <a:lnSpc>
                <a:spcPct val="120000"/>
              </a:lnSpc>
              <a:buFont typeface="Wingdings" panose="05000000000000000000" pitchFamily="2" charset="2"/>
              <a:buNone/>
            </a:pPr>
            <a:r>
              <a:rPr lang="en-US" altLang="zh-CN" sz="1800"/>
              <a:t>           </a:t>
            </a:r>
          </a:p>
          <a:p>
            <a:pPr algn="just" eaLnBrk="1" hangingPunct="1">
              <a:lnSpc>
                <a:spcPct val="120000"/>
              </a:lnSpc>
            </a:pPr>
            <a:endParaRPr lang="en-US" altLang="zh-CN" sz="1800"/>
          </a:p>
        </p:txBody>
      </p:sp>
      <p:sp>
        <p:nvSpPr>
          <p:cNvPr id="13316" name="文本框 15">
            <a:extLst>
              <a:ext uri="{FF2B5EF4-FFF2-40B4-BE49-F238E27FC236}">
                <a16:creationId xmlns:a16="http://schemas.microsoft.com/office/drawing/2014/main" id="{514F1A9F-02C6-4971-A106-8C9763577E88}"/>
              </a:ext>
            </a:extLst>
          </p:cNvPr>
          <p:cNvSpPr txBox="1">
            <a:spLocks noChangeArrowheads="1"/>
          </p:cNvSpPr>
          <p:nvPr/>
        </p:nvSpPr>
        <p:spPr bwMode="auto">
          <a:xfrm>
            <a:off x="717550" y="1457325"/>
            <a:ext cx="24606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a:solidFill>
                  <a:srgbClr val="00B0F0"/>
                </a:solidFill>
                <a:ea typeface="黑体" panose="02010609060101010101" pitchFamily="49" charset="-122"/>
                <a:sym typeface="黑体" panose="02010609060101010101" pitchFamily="49" charset="-122"/>
              </a:rPr>
              <a:t> </a:t>
            </a:r>
          </a:p>
        </p:txBody>
      </p:sp>
      <p:grpSp>
        <p:nvGrpSpPr>
          <p:cNvPr id="13317" name="组合 5">
            <a:extLst>
              <a:ext uri="{FF2B5EF4-FFF2-40B4-BE49-F238E27FC236}">
                <a16:creationId xmlns:a16="http://schemas.microsoft.com/office/drawing/2014/main" id="{D50F2CCE-F90B-46AA-B9C8-BB2AED096501}"/>
              </a:ext>
            </a:extLst>
          </p:cNvPr>
          <p:cNvGrpSpPr>
            <a:grpSpLocks/>
          </p:cNvGrpSpPr>
          <p:nvPr/>
        </p:nvGrpSpPr>
        <p:grpSpPr bwMode="auto">
          <a:xfrm>
            <a:off x="466725" y="987425"/>
            <a:ext cx="8299450" cy="2149475"/>
            <a:chOff x="170" y="1556"/>
            <a:chExt cx="13070" cy="3385"/>
          </a:xfrm>
        </p:grpSpPr>
        <p:pic>
          <p:nvPicPr>
            <p:cNvPr id="13318" name="图片 14" descr="database">
              <a:extLst>
                <a:ext uri="{FF2B5EF4-FFF2-40B4-BE49-F238E27FC236}">
                  <a16:creationId xmlns:a16="http://schemas.microsoft.com/office/drawing/2014/main" id="{781A3039-E174-46F1-9972-91641F3F7DA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694" y="1556"/>
              <a:ext cx="2546" cy="3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9" name="图片 1" descr="1">
              <a:extLst>
                <a:ext uri="{FF2B5EF4-FFF2-40B4-BE49-F238E27FC236}">
                  <a16:creationId xmlns:a16="http://schemas.microsoft.com/office/drawing/2014/main" id="{02269BEE-C1B4-4262-83C2-4C6DD0EFD73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0" y="1556"/>
              <a:ext cx="2504" cy="33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20" name="图片 2" descr="2">
              <a:extLst>
                <a:ext uri="{FF2B5EF4-FFF2-40B4-BE49-F238E27FC236}">
                  <a16:creationId xmlns:a16="http://schemas.microsoft.com/office/drawing/2014/main" id="{D9355169-2AF7-4CCE-9C2A-144EA4CCFB7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32" y="1556"/>
              <a:ext cx="2538" cy="3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21" name="图片 3" descr="3">
              <a:extLst>
                <a:ext uri="{FF2B5EF4-FFF2-40B4-BE49-F238E27FC236}">
                  <a16:creationId xmlns:a16="http://schemas.microsoft.com/office/drawing/2014/main" id="{3C8FFE75-C58C-4955-BF82-FBA56D95371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353" y="1556"/>
              <a:ext cx="2486" cy="3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22" name="图片 4" descr="4">
              <a:extLst>
                <a:ext uri="{FF2B5EF4-FFF2-40B4-BE49-F238E27FC236}">
                  <a16:creationId xmlns:a16="http://schemas.microsoft.com/office/drawing/2014/main" id="{C0212B25-4877-4425-B6AA-F45E4C1D607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927" y="1556"/>
              <a:ext cx="2730" cy="3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ustDataLst>
      <p:tags r:id="rId1"/>
    </p:custData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a:extLst>
              <a:ext uri="{FF2B5EF4-FFF2-40B4-BE49-F238E27FC236}">
                <a16:creationId xmlns:a16="http://schemas.microsoft.com/office/drawing/2014/main" id="{E3D1A570-E667-4B05-9436-2426384EEED2}"/>
              </a:ext>
            </a:extLst>
          </p:cNvPr>
          <p:cNvSpPr>
            <a:spLocks noGrp="1" noChangeArrowheads="1"/>
          </p:cNvSpPr>
          <p:nvPr>
            <p:ph type="title"/>
          </p:nvPr>
        </p:nvSpPr>
        <p:spPr/>
        <p:txBody>
          <a:bodyPr/>
          <a:lstStyle/>
          <a:p>
            <a:pPr eaLnBrk="1" hangingPunct="1"/>
            <a:r>
              <a:rPr lang="en-US" altLang="zh-CN" sz="3600"/>
              <a:t>1.3.2 </a:t>
            </a:r>
            <a:r>
              <a:rPr lang="zh-CN" altLang="en-US" sz="3600"/>
              <a:t>数据库系统的三级模式结构</a:t>
            </a:r>
          </a:p>
        </p:txBody>
      </p:sp>
      <p:sp>
        <p:nvSpPr>
          <p:cNvPr id="98307" name="Rectangle 3">
            <a:extLst>
              <a:ext uri="{FF2B5EF4-FFF2-40B4-BE49-F238E27FC236}">
                <a16:creationId xmlns:a16="http://schemas.microsoft.com/office/drawing/2014/main" id="{52545D76-538C-4497-A07A-144E9694111D}"/>
              </a:ext>
            </a:extLst>
          </p:cNvPr>
          <p:cNvSpPr>
            <a:spLocks noGrp="1" noChangeArrowheads="1"/>
          </p:cNvSpPr>
          <p:nvPr>
            <p:ph idx="1"/>
          </p:nvPr>
        </p:nvSpPr>
        <p:spPr>
          <a:xfrm>
            <a:off x="684213" y="1773238"/>
            <a:ext cx="7931150" cy="4495800"/>
          </a:xfrm>
        </p:spPr>
        <p:txBody>
          <a:bodyPr/>
          <a:lstStyle/>
          <a:p>
            <a:pPr eaLnBrk="1" hangingPunct="1"/>
            <a:r>
              <a:rPr lang="zh-CN" altLang="en-US"/>
              <a:t>模式（</a:t>
            </a:r>
            <a:r>
              <a:rPr lang="en-US" altLang="zh-CN"/>
              <a:t>Schema</a:t>
            </a:r>
            <a:r>
              <a:rPr lang="zh-CN" altLang="en-US"/>
              <a:t>）</a:t>
            </a:r>
          </a:p>
          <a:p>
            <a:pPr eaLnBrk="1" hangingPunct="1">
              <a:buFont typeface="Wingdings" panose="05000000000000000000" pitchFamily="2" charset="2"/>
              <a:buNone/>
            </a:pPr>
            <a:r>
              <a:rPr lang="zh-CN" altLang="en-US"/>
              <a:t> </a:t>
            </a:r>
          </a:p>
          <a:p>
            <a:pPr eaLnBrk="1" hangingPunct="1"/>
            <a:r>
              <a:rPr lang="zh-CN" altLang="en-US"/>
              <a:t>外模式（</a:t>
            </a:r>
            <a:r>
              <a:rPr lang="en-US" altLang="zh-CN"/>
              <a:t>External Schema</a:t>
            </a:r>
            <a:r>
              <a:rPr lang="zh-CN" altLang="en-US"/>
              <a:t>）</a:t>
            </a:r>
          </a:p>
          <a:p>
            <a:pPr eaLnBrk="1" hangingPunct="1"/>
            <a:endParaRPr lang="zh-CN" altLang="en-US"/>
          </a:p>
          <a:p>
            <a:pPr eaLnBrk="1" hangingPunct="1"/>
            <a:r>
              <a:rPr lang="zh-CN" altLang="en-US"/>
              <a:t>内模式（</a:t>
            </a:r>
            <a:r>
              <a:rPr lang="en-US" altLang="zh-CN"/>
              <a:t>Internal Schema</a:t>
            </a:r>
            <a:r>
              <a:rPr lang="zh-CN" altLang="en-US"/>
              <a:t>） </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1026">
            <a:extLst>
              <a:ext uri="{FF2B5EF4-FFF2-40B4-BE49-F238E27FC236}">
                <a16:creationId xmlns:a16="http://schemas.microsoft.com/office/drawing/2014/main" id="{6205CB7C-C521-427D-BD12-3DE82154A84E}"/>
              </a:ext>
            </a:extLst>
          </p:cNvPr>
          <p:cNvSpPr>
            <a:spLocks noGrp="1" noChangeArrowheads="1"/>
          </p:cNvSpPr>
          <p:nvPr>
            <p:ph type="title"/>
          </p:nvPr>
        </p:nvSpPr>
        <p:spPr/>
        <p:txBody>
          <a:bodyPr/>
          <a:lstStyle/>
          <a:p>
            <a:pPr eaLnBrk="1" hangingPunct="1"/>
            <a:r>
              <a:rPr lang="zh-CN" altLang="en-US" sz="3600"/>
              <a:t>数据库系统的三级模式结构（续）</a:t>
            </a:r>
          </a:p>
        </p:txBody>
      </p:sp>
      <p:sp>
        <p:nvSpPr>
          <p:cNvPr id="99331" name="Rectangle 2050">
            <a:extLst>
              <a:ext uri="{FF2B5EF4-FFF2-40B4-BE49-F238E27FC236}">
                <a16:creationId xmlns:a16="http://schemas.microsoft.com/office/drawing/2014/main" id="{6EE5F1EF-5F14-45CF-869A-CEC52E88895D}"/>
              </a:ext>
            </a:extLst>
          </p:cNvPr>
          <p:cNvSpPr>
            <a:spLocks noGrp="1" noChangeArrowheads="1"/>
          </p:cNvSpPr>
          <p:nvPr>
            <p:ph idx="1"/>
          </p:nvPr>
        </p:nvSpPr>
        <p:spPr>
          <a:xfrm>
            <a:off x="2195513" y="5661025"/>
            <a:ext cx="4176712" cy="288925"/>
          </a:xfrm>
        </p:spPr>
        <p:txBody>
          <a:bodyPr/>
          <a:lstStyle/>
          <a:p>
            <a:pPr eaLnBrk="1" hangingPunct="1">
              <a:lnSpc>
                <a:spcPct val="80000"/>
              </a:lnSpc>
              <a:buFont typeface="Wingdings" panose="05000000000000000000" pitchFamily="2" charset="2"/>
              <a:buNone/>
            </a:pPr>
            <a:r>
              <a:rPr lang="zh-CN" altLang="en-US" sz="1800"/>
              <a:t>图</a:t>
            </a:r>
            <a:r>
              <a:rPr lang="en-US" altLang="zh-CN" sz="1800"/>
              <a:t>1.16  </a:t>
            </a:r>
            <a:r>
              <a:rPr lang="zh-CN" altLang="en-US" sz="1800"/>
              <a:t>数据库系统的三级模式结构 </a:t>
            </a:r>
          </a:p>
        </p:txBody>
      </p:sp>
      <p:pic>
        <p:nvPicPr>
          <p:cNvPr id="99332" name="Picture 2055" descr="database">
            <a:extLst>
              <a:ext uri="{FF2B5EF4-FFF2-40B4-BE49-F238E27FC236}">
                <a16:creationId xmlns:a16="http://schemas.microsoft.com/office/drawing/2014/main" id="{A23053D3-F591-4C02-A6B5-269F5ACFB8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6013" y="1412875"/>
            <a:ext cx="6480175" cy="3927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a:extLst>
              <a:ext uri="{FF2B5EF4-FFF2-40B4-BE49-F238E27FC236}">
                <a16:creationId xmlns:a16="http://schemas.microsoft.com/office/drawing/2014/main" id="{C51D1AE8-F53F-4294-931A-E638F17DDC25}"/>
              </a:ext>
            </a:extLst>
          </p:cNvPr>
          <p:cNvSpPr>
            <a:spLocks noGrp="1" noChangeArrowheads="1"/>
          </p:cNvSpPr>
          <p:nvPr>
            <p:ph type="title"/>
          </p:nvPr>
        </p:nvSpPr>
        <p:spPr/>
        <p:txBody>
          <a:bodyPr/>
          <a:lstStyle/>
          <a:p>
            <a:pPr eaLnBrk="1" hangingPunct="1"/>
            <a:r>
              <a:rPr lang="en-US" altLang="zh-CN" sz="3600"/>
              <a:t>1.  </a:t>
            </a:r>
            <a:r>
              <a:rPr lang="zh-CN" altLang="en-US" sz="3600"/>
              <a:t>模式（</a:t>
            </a:r>
            <a:r>
              <a:rPr lang="en-US" altLang="zh-CN" sz="3600"/>
              <a:t>Schema</a:t>
            </a:r>
            <a:r>
              <a:rPr lang="zh-CN" altLang="en-US" sz="3600"/>
              <a:t>）</a:t>
            </a:r>
          </a:p>
        </p:txBody>
      </p:sp>
      <p:sp>
        <p:nvSpPr>
          <p:cNvPr id="100355" name="Rectangle 3">
            <a:extLst>
              <a:ext uri="{FF2B5EF4-FFF2-40B4-BE49-F238E27FC236}">
                <a16:creationId xmlns:a16="http://schemas.microsoft.com/office/drawing/2014/main" id="{CD4D4C24-2E5C-42F0-BB9E-2F5443E38132}"/>
              </a:ext>
            </a:extLst>
          </p:cNvPr>
          <p:cNvSpPr>
            <a:spLocks noGrp="1" noChangeArrowheads="1"/>
          </p:cNvSpPr>
          <p:nvPr>
            <p:ph idx="1"/>
          </p:nvPr>
        </p:nvSpPr>
        <p:spPr>
          <a:xfrm>
            <a:off x="457200" y="1339850"/>
            <a:ext cx="8362950" cy="4854575"/>
          </a:xfrm>
        </p:spPr>
        <p:txBody>
          <a:bodyPr/>
          <a:lstStyle/>
          <a:p>
            <a:pPr algn="just" eaLnBrk="1" hangingPunct="1">
              <a:lnSpc>
                <a:spcPct val="140000"/>
              </a:lnSpc>
            </a:pPr>
            <a:r>
              <a:rPr lang="zh-CN" altLang="en-US"/>
              <a:t>模式（也称逻辑模式）</a:t>
            </a:r>
          </a:p>
          <a:p>
            <a:pPr lvl="1" algn="just" eaLnBrk="1" hangingPunct="1">
              <a:lnSpc>
                <a:spcPct val="140000"/>
              </a:lnSpc>
            </a:pPr>
            <a:r>
              <a:rPr lang="zh-CN" altLang="en-US"/>
              <a:t>数据库中全体数据的逻辑结构和特征的描述</a:t>
            </a:r>
          </a:p>
          <a:p>
            <a:pPr lvl="1" algn="just" eaLnBrk="1" hangingPunct="1">
              <a:lnSpc>
                <a:spcPct val="140000"/>
              </a:lnSpc>
            </a:pPr>
            <a:r>
              <a:rPr lang="zh-CN" altLang="en-US"/>
              <a:t>所有用户的公共数据视图</a:t>
            </a:r>
          </a:p>
          <a:p>
            <a:pPr algn="just" eaLnBrk="1" hangingPunct="1">
              <a:lnSpc>
                <a:spcPct val="140000"/>
              </a:lnSpc>
            </a:pPr>
            <a:r>
              <a:rPr lang="zh-CN" altLang="en-US"/>
              <a:t>一个数据库只有一个模式</a:t>
            </a:r>
          </a:p>
          <a:p>
            <a:pPr algn="just" eaLnBrk="1" hangingPunct="1">
              <a:lnSpc>
                <a:spcPct val="140000"/>
              </a:lnSpc>
            </a:pPr>
            <a:r>
              <a:rPr lang="zh-CN" altLang="en-US"/>
              <a:t>模式的地位：是数据库系统模式结构的中间层</a:t>
            </a:r>
          </a:p>
          <a:p>
            <a:pPr lvl="1" algn="just" eaLnBrk="1" hangingPunct="1">
              <a:lnSpc>
                <a:spcPct val="140000"/>
              </a:lnSpc>
            </a:pPr>
            <a:r>
              <a:rPr lang="zh-CN" altLang="en-US"/>
              <a:t>与数据的物理存储细节和硬件环境无关</a:t>
            </a:r>
          </a:p>
          <a:p>
            <a:pPr lvl="1" algn="just" eaLnBrk="1" hangingPunct="1">
              <a:lnSpc>
                <a:spcPct val="140000"/>
              </a:lnSpc>
            </a:pPr>
            <a:r>
              <a:rPr lang="zh-CN" altLang="en-US"/>
              <a:t>与具体的应用程序、开发工具及高级程序设计语言无关</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1026">
            <a:extLst>
              <a:ext uri="{FF2B5EF4-FFF2-40B4-BE49-F238E27FC236}">
                <a16:creationId xmlns:a16="http://schemas.microsoft.com/office/drawing/2014/main" id="{8AF29BBC-7BE2-4A13-A083-4EA6A1D10EEB}"/>
              </a:ext>
            </a:extLst>
          </p:cNvPr>
          <p:cNvSpPr>
            <a:spLocks noGrp="1" noChangeArrowheads="1"/>
          </p:cNvSpPr>
          <p:nvPr>
            <p:ph type="title"/>
          </p:nvPr>
        </p:nvSpPr>
        <p:spPr/>
        <p:txBody>
          <a:bodyPr/>
          <a:lstStyle/>
          <a:p>
            <a:pPr eaLnBrk="1" hangingPunct="1"/>
            <a:r>
              <a:rPr lang="zh-CN" altLang="en-US" sz="3600"/>
              <a:t>模式（续）</a:t>
            </a:r>
          </a:p>
        </p:txBody>
      </p:sp>
      <p:sp>
        <p:nvSpPr>
          <p:cNvPr id="101379" name="Rectangle 1027">
            <a:extLst>
              <a:ext uri="{FF2B5EF4-FFF2-40B4-BE49-F238E27FC236}">
                <a16:creationId xmlns:a16="http://schemas.microsoft.com/office/drawing/2014/main" id="{C2F94602-867A-421F-AA4F-36F09611F66A}"/>
              </a:ext>
            </a:extLst>
          </p:cNvPr>
          <p:cNvSpPr>
            <a:spLocks noGrp="1" noChangeArrowheads="1"/>
          </p:cNvSpPr>
          <p:nvPr>
            <p:ph idx="1"/>
          </p:nvPr>
        </p:nvSpPr>
        <p:spPr/>
        <p:txBody>
          <a:bodyPr/>
          <a:lstStyle/>
          <a:p>
            <a:pPr algn="just" eaLnBrk="1" hangingPunct="1">
              <a:lnSpc>
                <a:spcPct val="140000"/>
              </a:lnSpc>
            </a:pPr>
            <a:r>
              <a:rPr lang="zh-CN" altLang="en-US"/>
              <a:t>模式的定义</a:t>
            </a:r>
          </a:p>
          <a:p>
            <a:pPr lvl="1" algn="just" eaLnBrk="1" hangingPunct="1">
              <a:lnSpc>
                <a:spcPct val="140000"/>
              </a:lnSpc>
            </a:pPr>
            <a:r>
              <a:rPr lang="zh-CN" altLang="en-US"/>
              <a:t>数据的逻辑结构（数据项的名字、类型、取值范围等）</a:t>
            </a:r>
          </a:p>
          <a:p>
            <a:pPr lvl="1" algn="just" eaLnBrk="1" hangingPunct="1">
              <a:lnSpc>
                <a:spcPct val="140000"/>
              </a:lnSpc>
            </a:pPr>
            <a:r>
              <a:rPr lang="zh-CN" altLang="en-US"/>
              <a:t>数据之间的联系</a:t>
            </a:r>
          </a:p>
          <a:p>
            <a:pPr lvl="1" algn="just" eaLnBrk="1" hangingPunct="1">
              <a:lnSpc>
                <a:spcPct val="140000"/>
              </a:lnSpc>
            </a:pPr>
            <a:r>
              <a:rPr lang="zh-CN" altLang="en-US"/>
              <a:t>数据有关的安全性、完整性要求</a:t>
            </a:r>
          </a:p>
          <a:p>
            <a:pPr eaLnBrk="1" hangingPunct="1"/>
            <a:endParaRPr lang="en-US" altLang="zh-CN"/>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1026">
            <a:extLst>
              <a:ext uri="{FF2B5EF4-FFF2-40B4-BE49-F238E27FC236}">
                <a16:creationId xmlns:a16="http://schemas.microsoft.com/office/drawing/2014/main" id="{39096072-436D-4A67-B202-DFC8E69F7607}"/>
              </a:ext>
            </a:extLst>
          </p:cNvPr>
          <p:cNvSpPr>
            <a:spLocks noGrp="1" noChangeArrowheads="1"/>
          </p:cNvSpPr>
          <p:nvPr>
            <p:ph type="title"/>
          </p:nvPr>
        </p:nvSpPr>
        <p:spPr/>
        <p:txBody>
          <a:bodyPr/>
          <a:lstStyle/>
          <a:p>
            <a:pPr eaLnBrk="1" hangingPunct="1"/>
            <a:r>
              <a:rPr lang="en-US" altLang="zh-CN" sz="3600"/>
              <a:t>2.  </a:t>
            </a:r>
            <a:r>
              <a:rPr lang="zh-CN" altLang="en-US" sz="3600"/>
              <a:t>外模式（</a:t>
            </a:r>
            <a:r>
              <a:rPr lang="en-US" altLang="zh-CN" sz="3600"/>
              <a:t>External Schema</a:t>
            </a:r>
            <a:r>
              <a:rPr lang="zh-CN" altLang="en-US" sz="3600"/>
              <a:t>）</a:t>
            </a:r>
          </a:p>
        </p:txBody>
      </p:sp>
      <p:sp>
        <p:nvSpPr>
          <p:cNvPr id="102403" name="Rectangle 1027">
            <a:extLst>
              <a:ext uri="{FF2B5EF4-FFF2-40B4-BE49-F238E27FC236}">
                <a16:creationId xmlns:a16="http://schemas.microsoft.com/office/drawing/2014/main" id="{9801267D-ECF6-4260-8CE9-26480987A6BB}"/>
              </a:ext>
            </a:extLst>
          </p:cNvPr>
          <p:cNvSpPr>
            <a:spLocks noGrp="1" noChangeArrowheads="1"/>
          </p:cNvSpPr>
          <p:nvPr>
            <p:ph idx="1"/>
          </p:nvPr>
        </p:nvSpPr>
        <p:spPr/>
        <p:txBody>
          <a:bodyPr/>
          <a:lstStyle/>
          <a:p>
            <a:pPr algn="just" eaLnBrk="1" hangingPunct="1">
              <a:lnSpc>
                <a:spcPct val="180000"/>
              </a:lnSpc>
            </a:pPr>
            <a:r>
              <a:rPr lang="zh-CN" altLang="en-US"/>
              <a:t>外模式（也称子模式或用户模式）</a:t>
            </a:r>
          </a:p>
          <a:p>
            <a:pPr lvl="1" algn="just" eaLnBrk="1" hangingPunct="1">
              <a:lnSpc>
                <a:spcPct val="180000"/>
              </a:lnSpc>
            </a:pPr>
            <a:r>
              <a:rPr lang="zh-CN" altLang="en-US"/>
              <a:t>用户使用的</a:t>
            </a:r>
            <a:r>
              <a:rPr lang="zh-CN" altLang="en-US">
                <a:solidFill>
                  <a:srgbClr val="FF00FF"/>
                </a:solidFill>
              </a:rPr>
              <a:t>局部</a:t>
            </a:r>
            <a:r>
              <a:rPr lang="zh-CN" altLang="en-US"/>
              <a:t>数据的逻辑结构和特征的描述</a:t>
            </a:r>
          </a:p>
          <a:p>
            <a:pPr lvl="1" algn="just" eaLnBrk="1" hangingPunct="1">
              <a:lnSpc>
                <a:spcPct val="180000"/>
              </a:lnSpc>
            </a:pPr>
            <a:r>
              <a:rPr lang="zh-CN" altLang="en-US"/>
              <a:t>数据库用户的数据视图，是与某一应用有关的数据的逻辑表示</a:t>
            </a: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a:extLst>
              <a:ext uri="{FF2B5EF4-FFF2-40B4-BE49-F238E27FC236}">
                <a16:creationId xmlns:a16="http://schemas.microsoft.com/office/drawing/2014/main" id="{684ACEE7-7A72-43BF-8804-9BDA311B19D7}"/>
              </a:ext>
            </a:extLst>
          </p:cNvPr>
          <p:cNvSpPr>
            <a:spLocks noGrp="1" noChangeArrowheads="1"/>
          </p:cNvSpPr>
          <p:nvPr>
            <p:ph type="title"/>
          </p:nvPr>
        </p:nvSpPr>
        <p:spPr/>
        <p:txBody>
          <a:bodyPr/>
          <a:lstStyle/>
          <a:p>
            <a:pPr eaLnBrk="1" hangingPunct="1"/>
            <a:r>
              <a:rPr lang="zh-CN" altLang="en-US" sz="3600"/>
              <a:t>外模式（续）</a:t>
            </a:r>
          </a:p>
        </p:txBody>
      </p:sp>
      <p:sp>
        <p:nvSpPr>
          <p:cNvPr id="103427" name="Rectangle 3">
            <a:extLst>
              <a:ext uri="{FF2B5EF4-FFF2-40B4-BE49-F238E27FC236}">
                <a16:creationId xmlns:a16="http://schemas.microsoft.com/office/drawing/2014/main" id="{895E0F6E-B39D-40CD-AABF-01072AFA46C3}"/>
              </a:ext>
            </a:extLst>
          </p:cNvPr>
          <p:cNvSpPr>
            <a:spLocks noGrp="1" noChangeArrowheads="1"/>
          </p:cNvSpPr>
          <p:nvPr>
            <p:ph idx="1"/>
          </p:nvPr>
        </p:nvSpPr>
        <p:spPr>
          <a:xfrm>
            <a:off x="395288" y="1052513"/>
            <a:ext cx="8291512" cy="5210175"/>
          </a:xfrm>
        </p:spPr>
        <p:txBody>
          <a:bodyPr/>
          <a:lstStyle/>
          <a:p>
            <a:pPr algn="just" eaLnBrk="1" hangingPunct="1">
              <a:lnSpc>
                <a:spcPct val="130000"/>
              </a:lnSpc>
              <a:spcBef>
                <a:spcPct val="0"/>
              </a:spcBef>
            </a:pPr>
            <a:r>
              <a:rPr lang="zh-CN" altLang="en-US"/>
              <a:t>外模式的地位：介于模式与应用之间</a:t>
            </a:r>
          </a:p>
          <a:p>
            <a:pPr lvl="1" algn="just" eaLnBrk="1" hangingPunct="1">
              <a:lnSpc>
                <a:spcPct val="130000"/>
              </a:lnSpc>
              <a:spcBef>
                <a:spcPct val="0"/>
              </a:spcBef>
            </a:pPr>
            <a:r>
              <a:rPr lang="zh-CN" altLang="en-US">
                <a:solidFill>
                  <a:srgbClr val="0070C0"/>
                </a:solidFill>
              </a:rPr>
              <a:t>模式与外模式的关系：一对多</a:t>
            </a:r>
            <a:endParaRPr lang="zh-CN" altLang="en-US"/>
          </a:p>
          <a:p>
            <a:pPr lvl="2" algn="just" eaLnBrk="1" hangingPunct="1">
              <a:lnSpc>
                <a:spcPct val="130000"/>
              </a:lnSpc>
              <a:spcBef>
                <a:spcPct val="0"/>
              </a:spcBef>
              <a:buSzPct val="87000"/>
              <a:buFont typeface="Wingdings" panose="05000000000000000000" pitchFamily="2" charset="2"/>
              <a:buChar char="l"/>
            </a:pPr>
            <a:r>
              <a:rPr lang="zh-CN" altLang="en-US" sz="2200"/>
              <a:t>外模式通常是模式的子集</a:t>
            </a:r>
          </a:p>
          <a:p>
            <a:pPr lvl="2" algn="just" eaLnBrk="1" hangingPunct="1">
              <a:lnSpc>
                <a:spcPct val="130000"/>
              </a:lnSpc>
              <a:spcBef>
                <a:spcPct val="0"/>
              </a:spcBef>
              <a:buSzPct val="87000"/>
              <a:buFont typeface="Wingdings" panose="05000000000000000000" pitchFamily="2" charset="2"/>
              <a:buChar char="l"/>
            </a:pPr>
            <a:r>
              <a:rPr lang="zh-CN" altLang="en-US" sz="2200"/>
              <a:t>一个数据库可以有多个外模式。反映了不同的用户的应用需求、看待数据的方式、对数据保密的要求。</a:t>
            </a:r>
          </a:p>
          <a:p>
            <a:pPr lvl="2" algn="just" eaLnBrk="1" hangingPunct="1">
              <a:lnSpc>
                <a:spcPct val="130000"/>
              </a:lnSpc>
              <a:spcBef>
                <a:spcPct val="0"/>
              </a:spcBef>
              <a:buSzPct val="87000"/>
              <a:buFont typeface="Wingdings" panose="05000000000000000000" pitchFamily="2" charset="2"/>
              <a:buChar char="l"/>
            </a:pPr>
            <a:r>
              <a:rPr lang="zh-CN" altLang="en-US" sz="2200"/>
              <a:t>对模式中同一数据，在外模式中的结构、类型、长度、保密级别等都可以不同</a:t>
            </a:r>
          </a:p>
          <a:p>
            <a:pPr lvl="1" algn="just" eaLnBrk="1" hangingPunct="1">
              <a:lnSpc>
                <a:spcPct val="130000"/>
              </a:lnSpc>
              <a:spcBef>
                <a:spcPct val="0"/>
              </a:spcBef>
            </a:pPr>
            <a:r>
              <a:rPr lang="zh-CN" altLang="en-US">
                <a:solidFill>
                  <a:srgbClr val="0070C0"/>
                </a:solidFill>
              </a:rPr>
              <a:t>外模式与应用的关系：一对多</a:t>
            </a:r>
            <a:endParaRPr lang="zh-CN" altLang="en-US"/>
          </a:p>
          <a:p>
            <a:pPr lvl="2" algn="just" eaLnBrk="1" hangingPunct="1">
              <a:lnSpc>
                <a:spcPct val="130000"/>
              </a:lnSpc>
              <a:spcBef>
                <a:spcPct val="0"/>
              </a:spcBef>
              <a:buSzPct val="87000"/>
              <a:buFont typeface="Wingdings" panose="05000000000000000000" pitchFamily="2" charset="2"/>
              <a:buChar char="l"/>
            </a:pPr>
            <a:r>
              <a:rPr lang="zh-CN" altLang="en-US" sz="2200"/>
              <a:t>同一外模式也可以为某一用户的多个应用系统所使用</a:t>
            </a:r>
          </a:p>
          <a:p>
            <a:pPr lvl="2" algn="just" eaLnBrk="1" hangingPunct="1">
              <a:lnSpc>
                <a:spcPct val="130000"/>
              </a:lnSpc>
              <a:spcBef>
                <a:spcPct val="0"/>
              </a:spcBef>
              <a:buSzPct val="87000"/>
              <a:buFont typeface="Wingdings" panose="05000000000000000000" pitchFamily="2" charset="2"/>
              <a:buChar char="l"/>
            </a:pPr>
            <a:r>
              <a:rPr lang="zh-CN" altLang="en-US" sz="2200"/>
              <a:t>但一个应用程序只能使用一个外模式</a:t>
            </a: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a:extLst>
              <a:ext uri="{FF2B5EF4-FFF2-40B4-BE49-F238E27FC236}">
                <a16:creationId xmlns:a16="http://schemas.microsoft.com/office/drawing/2014/main" id="{795A392F-A4FA-4EEF-910D-CD1598CB5B7D}"/>
              </a:ext>
            </a:extLst>
          </p:cNvPr>
          <p:cNvSpPr>
            <a:spLocks noGrp="1" noChangeArrowheads="1"/>
          </p:cNvSpPr>
          <p:nvPr>
            <p:ph type="title"/>
          </p:nvPr>
        </p:nvSpPr>
        <p:spPr/>
        <p:txBody>
          <a:bodyPr/>
          <a:lstStyle/>
          <a:p>
            <a:pPr eaLnBrk="1" hangingPunct="1"/>
            <a:r>
              <a:rPr lang="zh-CN" altLang="en-US" sz="3600"/>
              <a:t>外模式（续）</a:t>
            </a:r>
          </a:p>
        </p:txBody>
      </p:sp>
      <p:sp>
        <p:nvSpPr>
          <p:cNvPr id="104451" name="Rectangle 3">
            <a:extLst>
              <a:ext uri="{FF2B5EF4-FFF2-40B4-BE49-F238E27FC236}">
                <a16:creationId xmlns:a16="http://schemas.microsoft.com/office/drawing/2014/main" id="{2518F78B-6751-476F-BB71-EB012C966283}"/>
              </a:ext>
            </a:extLst>
          </p:cNvPr>
          <p:cNvSpPr>
            <a:spLocks noGrp="1" noChangeArrowheads="1"/>
          </p:cNvSpPr>
          <p:nvPr>
            <p:ph idx="1"/>
          </p:nvPr>
        </p:nvSpPr>
        <p:spPr/>
        <p:txBody>
          <a:bodyPr/>
          <a:lstStyle/>
          <a:p>
            <a:pPr algn="just" eaLnBrk="1" hangingPunct="1"/>
            <a:r>
              <a:rPr lang="zh-CN" altLang="en-US"/>
              <a:t>外模式的用途</a:t>
            </a:r>
          </a:p>
          <a:p>
            <a:pPr lvl="1" algn="just" eaLnBrk="1" hangingPunct="1">
              <a:lnSpc>
                <a:spcPct val="150000"/>
              </a:lnSpc>
              <a:buSzPct val="75000"/>
            </a:pPr>
            <a:r>
              <a:rPr lang="zh-CN" altLang="en-US"/>
              <a:t>保证数据库安全性的一个有力措施</a:t>
            </a:r>
          </a:p>
          <a:p>
            <a:pPr lvl="1" algn="just" eaLnBrk="1" hangingPunct="1">
              <a:lnSpc>
                <a:spcPct val="150000"/>
              </a:lnSpc>
              <a:buSzPct val="75000"/>
            </a:pPr>
            <a:r>
              <a:rPr lang="zh-CN" altLang="en-US"/>
              <a:t>每个用户只能看见和访问所对应的外模式中的数据</a:t>
            </a:r>
          </a:p>
          <a:p>
            <a:pPr eaLnBrk="1" hangingPunct="1"/>
            <a:endParaRPr lang="en-US" altLang="zh-CN" sz="2400"/>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a:extLst>
              <a:ext uri="{FF2B5EF4-FFF2-40B4-BE49-F238E27FC236}">
                <a16:creationId xmlns:a16="http://schemas.microsoft.com/office/drawing/2014/main" id="{A4FBD902-5C49-4091-B6A3-0BA9A1207FCA}"/>
              </a:ext>
            </a:extLst>
          </p:cNvPr>
          <p:cNvSpPr>
            <a:spLocks noGrp="1" noChangeArrowheads="1"/>
          </p:cNvSpPr>
          <p:nvPr>
            <p:ph type="title"/>
          </p:nvPr>
        </p:nvSpPr>
        <p:spPr/>
        <p:txBody>
          <a:bodyPr/>
          <a:lstStyle/>
          <a:p>
            <a:pPr eaLnBrk="1" hangingPunct="1"/>
            <a:r>
              <a:rPr lang="en-US" altLang="zh-CN" sz="3600"/>
              <a:t>3. </a:t>
            </a:r>
            <a:r>
              <a:rPr lang="zh-CN" altLang="en-US" sz="3600"/>
              <a:t>内模式（</a:t>
            </a:r>
            <a:r>
              <a:rPr lang="en-US" altLang="zh-CN" sz="3600"/>
              <a:t>Internal Schema</a:t>
            </a:r>
            <a:r>
              <a:rPr lang="zh-CN" altLang="en-US" sz="3600"/>
              <a:t>）</a:t>
            </a:r>
          </a:p>
        </p:txBody>
      </p:sp>
      <p:sp>
        <p:nvSpPr>
          <p:cNvPr id="107522" name="Rectangle 3">
            <a:extLst>
              <a:ext uri="{FF2B5EF4-FFF2-40B4-BE49-F238E27FC236}">
                <a16:creationId xmlns:a16="http://schemas.microsoft.com/office/drawing/2014/main" id="{47A5AED8-0195-4CF0-8476-E5D8C522291E}"/>
              </a:ext>
            </a:extLst>
          </p:cNvPr>
          <p:cNvSpPr>
            <a:spLocks noGrp="1"/>
          </p:cNvSpPr>
          <p:nvPr>
            <p:ph idx="1"/>
          </p:nvPr>
        </p:nvSpPr>
        <p:spPr>
          <a:xfrm>
            <a:off x="533400" y="1098550"/>
            <a:ext cx="8229600" cy="5149850"/>
          </a:xfrm>
          <a:ln>
            <a:miter/>
          </a:ln>
        </p:spPr>
        <p:txBody>
          <a:bodyPr/>
          <a:lstStyle/>
          <a:p>
            <a:pPr algn="just" eaLnBrk="1" hangingPunct="1">
              <a:lnSpc>
                <a:spcPct val="120000"/>
              </a:lnSpc>
              <a:buSzTx/>
              <a:defRPr/>
            </a:pPr>
            <a:r>
              <a:rPr lang="zh-CN" altLang="en-US" noProof="1"/>
              <a:t>内模式（也称存储模式）</a:t>
            </a:r>
          </a:p>
          <a:p>
            <a:pPr lvl="1" algn="just" eaLnBrk="1" hangingPunct="1">
              <a:lnSpc>
                <a:spcPct val="120000"/>
              </a:lnSpc>
              <a:buSzTx/>
              <a:defRPr/>
            </a:pPr>
            <a:r>
              <a:rPr lang="zh-CN" altLang="en-US" noProof="1">
                <a:cs typeface="+mn-ea"/>
              </a:rPr>
              <a:t>是数据物理结构和存储方式的描述</a:t>
            </a:r>
          </a:p>
          <a:p>
            <a:pPr lvl="1" algn="just" eaLnBrk="1" hangingPunct="1">
              <a:lnSpc>
                <a:spcPct val="120000"/>
              </a:lnSpc>
              <a:buSzTx/>
              <a:defRPr/>
            </a:pPr>
            <a:r>
              <a:rPr lang="zh-CN" altLang="en-US" noProof="1">
                <a:cs typeface="+mn-ea"/>
              </a:rPr>
              <a:t>是数据在数据库内部的表示方式</a:t>
            </a:r>
          </a:p>
          <a:p>
            <a:pPr lvl="2" algn="just" eaLnBrk="1" hangingPunct="1">
              <a:lnSpc>
                <a:spcPct val="130000"/>
              </a:lnSpc>
              <a:spcBef>
                <a:spcPct val="0"/>
              </a:spcBef>
              <a:buSzPct val="87000"/>
              <a:buFont typeface="Wingdings" panose="05000000000000000000" pitchFamily="2" charset="2"/>
              <a:buChar char="l"/>
              <a:defRPr/>
            </a:pPr>
            <a:r>
              <a:rPr lang="zh-CN" altLang="en-US" sz="2200" noProof="1">
                <a:cs typeface="+mn-ea"/>
              </a:rPr>
              <a:t>记录的存储方式</a:t>
            </a:r>
          </a:p>
          <a:p>
            <a:pPr marL="914400" lvl="2" indent="0" algn="just" eaLnBrk="1" hangingPunct="1">
              <a:lnSpc>
                <a:spcPct val="130000"/>
              </a:lnSpc>
              <a:spcBef>
                <a:spcPct val="0"/>
              </a:spcBef>
              <a:buSzPct val="87000"/>
              <a:buFont typeface="Wingdings" panose="05000000000000000000" pitchFamily="2" charset="2"/>
              <a:buNone/>
              <a:defRPr/>
            </a:pPr>
            <a:r>
              <a:rPr lang="zh-CN" altLang="en-US" sz="1800" noProof="1">
                <a:cs typeface="+mn-ea"/>
              </a:rPr>
              <a:t>（例如，顺序存储，按照</a:t>
            </a:r>
            <a:r>
              <a:rPr lang="en-US" altLang="zh-CN" sz="1800" noProof="1">
                <a:cs typeface="+mn-ea"/>
              </a:rPr>
              <a:t>B</a:t>
            </a:r>
            <a:r>
              <a:rPr lang="zh-CN" altLang="en-US" sz="1800" noProof="1">
                <a:cs typeface="+mn-ea"/>
              </a:rPr>
              <a:t>树结构存储，按</a:t>
            </a:r>
            <a:r>
              <a:rPr lang="en-US" altLang="zh-CN" sz="1800" noProof="1">
                <a:cs typeface="+mn-ea"/>
              </a:rPr>
              <a:t>hash</a:t>
            </a:r>
            <a:r>
              <a:rPr lang="zh-CN" altLang="en-US" sz="1800" noProof="1">
                <a:cs typeface="+mn-ea"/>
              </a:rPr>
              <a:t>方法存储等）</a:t>
            </a:r>
          </a:p>
          <a:p>
            <a:pPr lvl="2" algn="just" eaLnBrk="1" hangingPunct="1">
              <a:lnSpc>
                <a:spcPct val="130000"/>
              </a:lnSpc>
              <a:spcBef>
                <a:spcPct val="0"/>
              </a:spcBef>
              <a:buSzPct val="87000"/>
              <a:buFont typeface="Wingdings" panose="05000000000000000000" pitchFamily="2" charset="2"/>
              <a:buChar char="l"/>
              <a:defRPr/>
            </a:pPr>
            <a:r>
              <a:rPr lang="zh-CN" altLang="en-US" sz="2200" noProof="1">
                <a:cs typeface="+mn-ea"/>
              </a:rPr>
              <a:t>索引的组织方式</a:t>
            </a:r>
          </a:p>
          <a:p>
            <a:pPr lvl="2" algn="just" eaLnBrk="1" hangingPunct="1">
              <a:lnSpc>
                <a:spcPct val="130000"/>
              </a:lnSpc>
              <a:spcBef>
                <a:spcPct val="0"/>
              </a:spcBef>
              <a:buSzPct val="87000"/>
              <a:buFont typeface="Wingdings" panose="05000000000000000000" pitchFamily="2" charset="2"/>
              <a:buChar char="l"/>
              <a:defRPr/>
            </a:pPr>
            <a:r>
              <a:rPr lang="zh-CN" altLang="en-US" sz="2200" noProof="1">
                <a:cs typeface="+mn-ea"/>
              </a:rPr>
              <a:t>数据是否压缩存储</a:t>
            </a:r>
          </a:p>
          <a:p>
            <a:pPr lvl="2" algn="just" eaLnBrk="1" hangingPunct="1">
              <a:lnSpc>
                <a:spcPct val="130000"/>
              </a:lnSpc>
              <a:spcBef>
                <a:spcPct val="0"/>
              </a:spcBef>
              <a:buSzPct val="87000"/>
              <a:buFont typeface="Wingdings" panose="05000000000000000000" pitchFamily="2" charset="2"/>
              <a:buChar char="l"/>
              <a:defRPr/>
            </a:pPr>
            <a:r>
              <a:rPr lang="zh-CN" altLang="en-US" sz="2200" noProof="1">
                <a:cs typeface="+mn-ea"/>
              </a:rPr>
              <a:t>数据是否加密</a:t>
            </a:r>
          </a:p>
          <a:p>
            <a:pPr lvl="2" algn="just" eaLnBrk="1" hangingPunct="1">
              <a:lnSpc>
                <a:spcPct val="130000"/>
              </a:lnSpc>
              <a:spcBef>
                <a:spcPct val="0"/>
              </a:spcBef>
              <a:buSzPct val="87000"/>
              <a:buFont typeface="Wingdings" panose="05000000000000000000" pitchFamily="2" charset="2"/>
              <a:buChar char="l"/>
              <a:defRPr/>
            </a:pPr>
            <a:r>
              <a:rPr lang="zh-CN" altLang="en-US" sz="2200" noProof="1">
                <a:cs typeface="+mn-ea"/>
              </a:rPr>
              <a:t>数据存储记录结构的规定</a:t>
            </a:r>
          </a:p>
          <a:p>
            <a:pPr algn="just" eaLnBrk="1" hangingPunct="1">
              <a:lnSpc>
                <a:spcPct val="120000"/>
              </a:lnSpc>
              <a:buSzTx/>
              <a:defRPr/>
            </a:pPr>
            <a:r>
              <a:rPr lang="zh-CN" altLang="en-US" noProof="1"/>
              <a:t>一个数据库只有一个内模式</a:t>
            </a: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1026">
            <a:extLst>
              <a:ext uri="{FF2B5EF4-FFF2-40B4-BE49-F238E27FC236}">
                <a16:creationId xmlns:a16="http://schemas.microsoft.com/office/drawing/2014/main" id="{CE41FBE7-C629-4E83-9EE2-086F293CA10F}"/>
              </a:ext>
            </a:extLst>
          </p:cNvPr>
          <p:cNvSpPr>
            <a:spLocks noGrp="1" noChangeArrowheads="1"/>
          </p:cNvSpPr>
          <p:nvPr>
            <p:ph type="title"/>
          </p:nvPr>
        </p:nvSpPr>
        <p:spPr/>
        <p:txBody>
          <a:bodyPr/>
          <a:lstStyle/>
          <a:p>
            <a:pPr eaLnBrk="1" hangingPunct="1"/>
            <a:r>
              <a:rPr lang="zh-CN" altLang="zh-CN" sz="3600"/>
              <a:t>数据库系统结构</a:t>
            </a:r>
            <a:r>
              <a:rPr lang="zh-CN" altLang="en-US" sz="3600"/>
              <a:t>（续）</a:t>
            </a:r>
          </a:p>
        </p:txBody>
      </p:sp>
      <p:sp>
        <p:nvSpPr>
          <p:cNvPr id="106499" name="Rectangle 1027">
            <a:extLst>
              <a:ext uri="{FF2B5EF4-FFF2-40B4-BE49-F238E27FC236}">
                <a16:creationId xmlns:a16="http://schemas.microsoft.com/office/drawing/2014/main" id="{E208A8E3-A537-438C-A801-4A38E9802B0E}"/>
              </a:ext>
            </a:extLst>
          </p:cNvPr>
          <p:cNvSpPr>
            <a:spLocks noGrp="1" noChangeArrowheads="1"/>
          </p:cNvSpPr>
          <p:nvPr>
            <p:ph idx="1"/>
          </p:nvPr>
        </p:nvSpPr>
        <p:spPr/>
        <p:txBody>
          <a:bodyPr/>
          <a:lstStyle/>
          <a:p>
            <a:pPr algn="just" eaLnBrk="1" hangingPunct="1">
              <a:lnSpc>
                <a:spcPct val="200000"/>
              </a:lnSpc>
              <a:buFont typeface="Wingdings" panose="05000000000000000000" pitchFamily="2" charset="2"/>
              <a:buNone/>
            </a:pPr>
            <a:r>
              <a:rPr lang="en-US" altLang="zh-CN"/>
              <a:t>1.3.1  </a:t>
            </a:r>
            <a:r>
              <a:rPr lang="zh-CN" altLang="en-US"/>
              <a:t>数据库系统模式的概念 </a:t>
            </a:r>
          </a:p>
          <a:p>
            <a:pPr algn="just" eaLnBrk="1" hangingPunct="1">
              <a:lnSpc>
                <a:spcPct val="200000"/>
              </a:lnSpc>
              <a:buFont typeface="Wingdings" panose="05000000000000000000" pitchFamily="2" charset="2"/>
              <a:buNone/>
            </a:pPr>
            <a:r>
              <a:rPr lang="en-US" altLang="zh-CN"/>
              <a:t>1.3.2  </a:t>
            </a:r>
            <a:r>
              <a:rPr lang="zh-CN" altLang="en-US"/>
              <a:t>数据库系统的三级模式结构 </a:t>
            </a:r>
          </a:p>
          <a:p>
            <a:pPr algn="just" eaLnBrk="1" hangingPunct="1">
              <a:lnSpc>
                <a:spcPct val="200000"/>
              </a:lnSpc>
              <a:buFont typeface="Wingdings" panose="05000000000000000000" pitchFamily="2" charset="2"/>
              <a:buNone/>
            </a:pPr>
            <a:r>
              <a:rPr lang="en-US" altLang="zh-CN">
                <a:solidFill>
                  <a:srgbClr val="00B050"/>
                </a:solidFill>
              </a:rPr>
              <a:t>1.3.3  </a:t>
            </a:r>
            <a:r>
              <a:rPr lang="zh-CN" altLang="en-US">
                <a:solidFill>
                  <a:srgbClr val="00B050"/>
                </a:solidFill>
              </a:rPr>
              <a:t>数据库的二级映像功能与数据独立性 </a:t>
            </a: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a:extLst>
              <a:ext uri="{FF2B5EF4-FFF2-40B4-BE49-F238E27FC236}">
                <a16:creationId xmlns:a16="http://schemas.microsoft.com/office/drawing/2014/main" id="{93ECE63B-F49E-4647-842F-A203CC87924D}"/>
              </a:ext>
            </a:extLst>
          </p:cNvPr>
          <p:cNvSpPr>
            <a:spLocks noGrp="1" noChangeArrowheads="1"/>
          </p:cNvSpPr>
          <p:nvPr>
            <p:ph type="title"/>
          </p:nvPr>
        </p:nvSpPr>
        <p:spPr/>
        <p:txBody>
          <a:bodyPr/>
          <a:lstStyle/>
          <a:p>
            <a:pPr eaLnBrk="1" hangingPunct="1"/>
            <a:r>
              <a:rPr lang="zh-CN" altLang="en-US" sz="3600"/>
              <a:t>数据库的二级映像功能与数据独立性</a:t>
            </a:r>
          </a:p>
        </p:txBody>
      </p:sp>
      <p:sp>
        <p:nvSpPr>
          <p:cNvPr id="109570" name="Rectangle 3">
            <a:extLst>
              <a:ext uri="{FF2B5EF4-FFF2-40B4-BE49-F238E27FC236}">
                <a16:creationId xmlns:a16="http://schemas.microsoft.com/office/drawing/2014/main" id="{04E2A169-29D8-4852-98B9-65A0A63FD052}"/>
              </a:ext>
            </a:extLst>
          </p:cNvPr>
          <p:cNvSpPr>
            <a:spLocks noGrp="1"/>
          </p:cNvSpPr>
          <p:nvPr>
            <p:ph idx="1"/>
          </p:nvPr>
        </p:nvSpPr>
        <p:spPr>
          <a:ln>
            <a:miter/>
          </a:ln>
        </p:spPr>
        <p:txBody>
          <a:bodyPr/>
          <a:lstStyle/>
          <a:p>
            <a:pPr marL="0" indent="0" algn="just" eaLnBrk="1" hangingPunct="1">
              <a:buSzTx/>
              <a:buFont typeface="Wingdings" panose="05000000000000000000" pitchFamily="2" charset="2"/>
              <a:buNone/>
              <a:defRPr/>
            </a:pPr>
            <a:endParaRPr lang="zh-CN" altLang="en-US" noProof="1"/>
          </a:p>
          <a:p>
            <a:pPr algn="just" eaLnBrk="1" hangingPunct="1">
              <a:lnSpc>
                <a:spcPct val="160000"/>
              </a:lnSpc>
              <a:buSzTx/>
              <a:defRPr/>
            </a:pPr>
            <a:r>
              <a:rPr lang="zh-CN" altLang="en-US" sz="2400" noProof="1"/>
              <a:t>二级映象在</a:t>
            </a:r>
            <a:r>
              <a:rPr lang="en-US" altLang="zh-CN" sz="2400" noProof="1"/>
              <a:t>DBMS</a:t>
            </a:r>
            <a:r>
              <a:rPr lang="zh-CN" altLang="en-US" sz="2400" noProof="1"/>
              <a:t>内部实现三级模式的联系和转换</a:t>
            </a:r>
          </a:p>
          <a:p>
            <a:pPr lvl="1" algn="just" eaLnBrk="1" hangingPunct="1">
              <a:lnSpc>
                <a:spcPct val="160000"/>
              </a:lnSpc>
              <a:buSzTx/>
              <a:defRPr/>
            </a:pPr>
            <a:r>
              <a:rPr lang="zh-CN" altLang="en-US" noProof="1">
                <a:cs typeface="+mn-ea"/>
              </a:rPr>
              <a:t>外模式／模式映像</a:t>
            </a:r>
          </a:p>
          <a:p>
            <a:pPr lvl="1" eaLnBrk="1" hangingPunct="1">
              <a:lnSpc>
                <a:spcPct val="160000"/>
              </a:lnSpc>
              <a:buSzTx/>
              <a:defRPr/>
            </a:pPr>
            <a:r>
              <a:rPr lang="zh-CN" altLang="en-US" noProof="1">
                <a:cs typeface="+mn-ea"/>
              </a:rPr>
              <a:t>模式／内模式映像 </a:t>
            </a:r>
          </a:p>
          <a:p>
            <a:pPr eaLnBrk="1" hangingPunct="1">
              <a:buSzTx/>
              <a:defRPr/>
            </a:pPr>
            <a:endParaRPr lang="en-US" altLang="zh-CN" sz="2400" noProof="1"/>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5C54D3A0-B0D8-4CD7-99ED-D35B5224B9A5}"/>
              </a:ext>
            </a:extLst>
          </p:cNvPr>
          <p:cNvSpPr>
            <a:spLocks noGrp="1" noChangeArrowheads="1"/>
          </p:cNvSpPr>
          <p:nvPr>
            <p:ph type="title"/>
          </p:nvPr>
        </p:nvSpPr>
        <p:spPr/>
        <p:txBody>
          <a:bodyPr/>
          <a:lstStyle/>
          <a:p>
            <a:pPr eaLnBrk="1" hangingPunct="1"/>
            <a:r>
              <a:rPr lang="zh-CN" altLang="en-US" sz="3600"/>
              <a:t>内容安排（</a:t>
            </a:r>
            <a:r>
              <a:rPr lang="en-US" altLang="zh-CN" sz="3600"/>
              <a:t>1</a:t>
            </a:r>
            <a:r>
              <a:rPr lang="zh-CN" altLang="en-US" sz="3600"/>
              <a:t>）</a:t>
            </a:r>
            <a:endParaRPr lang="en-US" altLang="zh-CN" sz="3600"/>
          </a:p>
        </p:txBody>
      </p:sp>
      <p:sp>
        <p:nvSpPr>
          <p:cNvPr id="15363" name="Rectangle 3">
            <a:extLst>
              <a:ext uri="{FF2B5EF4-FFF2-40B4-BE49-F238E27FC236}">
                <a16:creationId xmlns:a16="http://schemas.microsoft.com/office/drawing/2014/main" id="{B259125C-ACA8-4A8F-899B-D50959B2F37B}"/>
              </a:ext>
            </a:extLst>
          </p:cNvPr>
          <p:cNvSpPr>
            <a:spLocks noGrp="1" noChangeArrowheads="1"/>
          </p:cNvSpPr>
          <p:nvPr>
            <p:ph idx="1"/>
          </p:nvPr>
        </p:nvSpPr>
        <p:spPr>
          <a:xfrm>
            <a:off x="395288" y="1125538"/>
            <a:ext cx="8229600" cy="4965700"/>
          </a:xfrm>
        </p:spPr>
        <p:txBody>
          <a:bodyPr/>
          <a:lstStyle/>
          <a:p>
            <a:pPr eaLnBrk="1" hangingPunct="1">
              <a:buFont typeface="Wingdings" panose="05000000000000000000" pitchFamily="2" charset="2"/>
              <a:buNone/>
            </a:pPr>
            <a:r>
              <a:rPr lang="en-US" altLang="zh-CN" sz="2000">
                <a:solidFill>
                  <a:srgbClr val="0000FF"/>
                </a:solidFill>
                <a:sym typeface="Wingdings" panose="05000000000000000000" pitchFamily="2" charset="2"/>
              </a:rPr>
              <a:t> </a:t>
            </a:r>
            <a:r>
              <a:rPr lang="zh-CN" altLang="en-US">
                <a:ea typeface="微软雅黑" panose="020B0503020204020204" pitchFamily="34" charset="-122"/>
              </a:rPr>
              <a:t>基础篇</a:t>
            </a:r>
          </a:p>
          <a:p>
            <a:pPr lvl="1" eaLnBrk="1" hangingPunct="1"/>
            <a:r>
              <a:rPr lang="zh-CN" altLang="en-US"/>
              <a:t>第</a:t>
            </a:r>
            <a:r>
              <a:rPr lang="en-US" altLang="zh-CN"/>
              <a:t>1</a:t>
            </a:r>
            <a:r>
              <a:rPr lang="zh-CN" altLang="en-US"/>
              <a:t>章  绪论</a:t>
            </a:r>
          </a:p>
          <a:p>
            <a:pPr lvl="1" eaLnBrk="1" hangingPunct="1"/>
            <a:r>
              <a:rPr lang="zh-CN" altLang="en-US"/>
              <a:t>第</a:t>
            </a:r>
            <a:r>
              <a:rPr lang="en-US" altLang="zh-CN"/>
              <a:t>2</a:t>
            </a:r>
            <a:r>
              <a:rPr lang="zh-CN" altLang="en-US"/>
              <a:t>章  关系数据库</a:t>
            </a:r>
          </a:p>
          <a:p>
            <a:pPr lvl="1" eaLnBrk="1" hangingPunct="1"/>
            <a:r>
              <a:rPr lang="zh-CN" altLang="en-US"/>
              <a:t>第</a:t>
            </a:r>
            <a:r>
              <a:rPr lang="en-US" altLang="zh-CN"/>
              <a:t>3</a:t>
            </a:r>
            <a:r>
              <a:rPr lang="zh-CN" altLang="en-US"/>
              <a:t>章  关系数据库标准语言</a:t>
            </a:r>
            <a:r>
              <a:rPr lang="en-US" altLang="zh-CN"/>
              <a:t>SQL</a:t>
            </a:r>
          </a:p>
          <a:p>
            <a:pPr lvl="1" eaLnBrk="1" hangingPunct="1"/>
            <a:r>
              <a:rPr lang="zh-CN" altLang="en-US"/>
              <a:t>第</a:t>
            </a:r>
            <a:r>
              <a:rPr lang="en-US" altLang="zh-CN"/>
              <a:t>4</a:t>
            </a:r>
            <a:r>
              <a:rPr lang="zh-CN" altLang="en-US"/>
              <a:t>章  数据库安全性</a:t>
            </a:r>
          </a:p>
          <a:p>
            <a:pPr lvl="1" eaLnBrk="1" hangingPunct="1"/>
            <a:r>
              <a:rPr lang="zh-CN" altLang="en-US"/>
              <a:t>第</a:t>
            </a:r>
            <a:r>
              <a:rPr lang="en-US" altLang="zh-CN"/>
              <a:t>5</a:t>
            </a:r>
            <a:r>
              <a:rPr lang="zh-CN" altLang="en-US"/>
              <a:t>章  数据库完整性</a:t>
            </a:r>
          </a:p>
          <a:p>
            <a:pPr eaLnBrk="1" hangingPunct="1">
              <a:buFont typeface="Wingdings" panose="05000000000000000000" pitchFamily="2" charset="2"/>
              <a:buNone/>
            </a:pPr>
            <a:r>
              <a:rPr lang="zh-CN" altLang="en-US" sz="2000">
                <a:solidFill>
                  <a:srgbClr val="0000FF"/>
                </a:solidFill>
                <a:sym typeface="Wingdings" panose="05000000000000000000" pitchFamily="2" charset="2"/>
              </a:rPr>
              <a:t> </a:t>
            </a:r>
            <a:r>
              <a:rPr lang="zh-CN" altLang="en-US">
                <a:ea typeface="微软雅黑" panose="020B0503020204020204" pitchFamily="34" charset="-122"/>
              </a:rPr>
              <a:t>设计与应用开发篇</a:t>
            </a:r>
          </a:p>
          <a:p>
            <a:pPr lvl="1" eaLnBrk="1" hangingPunct="1"/>
            <a:r>
              <a:rPr lang="zh-CN" altLang="en-US"/>
              <a:t>第</a:t>
            </a:r>
            <a:r>
              <a:rPr lang="en-US" altLang="zh-CN"/>
              <a:t>6</a:t>
            </a:r>
            <a:r>
              <a:rPr lang="zh-CN" altLang="en-US"/>
              <a:t>章  关系数据理论</a:t>
            </a:r>
          </a:p>
          <a:p>
            <a:pPr lvl="1" eaLnBrk="1" hangingPunct="1"/>
            <a:r>
              <a:rPr lang="zh-CN" altLang="en-US"/>
              <a:t>第</a:t>
            </a:r>
            <a:r>
              <a:rPr lang="en-US" altLang="zh-CN"/>
              <a:t>7</a:t>
            </a:r>
            <a:r>
              <a:rPr lang="zh-CN" altLang="en-US"/>
              <a:t>章  数据库设计</a:t>
            </a:r>
          </a:p>
          <a:p>
            <a:pPr lvl="1" eaLnBrk="1" hangingPunct="1"/>
            <a:r>
              <a:rPr lang="zh-CN" altLang="en-US"/>
              <a:t>第</a:t>
            </a:r>
            <a:r>
              <a:rPr lang="en-US" altLang="zh-CN"/>
              <a:t>8</a:t>
            </a:r>
            <a:r>
              <a:rPr lang="zh-CN" altLang="en-US"/>
              <a:t>章  数据库编程</a:t>
            </a: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a:extLst>
              <a:ext uri="{FF2B5EF4-FFF2-40B4-BE49-F238E27FC236}">
                <a16:creationId xmlns:a16="http://schemas.microsoft.com/office/drawing/2014/main" id="{801DB259-545D-4AE4-8838-CD377EF8605E}"/>
              </a:ext>
            </a:extLst>
          </p:cNvPr>
          <p:cNvSpPr>
            <a:spLocks noGrp="1" noChangeArrowheads="1"/>
          </p:cNvSpPr>
          <p:nvPr>
            <p:ph type="title"/>
          </p:nvPr>
        </p:nvSpPr>
        <p:spPr/>
        <p:txBody>
          <a:bodyPr/>
          <a:lstStyle/>
          <a:p>
            <a:pPr eaLnBrk="1" hangingPunct="1"/>
            <a:r>
              <a:rPr lang="zh-CN" altLang="en-US" sz="3600"/>
              <a:t>外模式／模式映象</a:t>
            </a:r>
          </a:p>
        </p:txBody>
      </p:sp>
      <p:sp>
        <p:nvSpPr>
          <p:cNvPr id="108547" name="Rectangle 3">
            <a:extLst>
              <a:ext uri="{FF2B5EF4-FFF2-40B4-BE49-F238E27FC236}">
                <a16:creationId xmlns:a16="http://schemas.microsoft.com/office/drawing/2014/main" id="{98DD3CAF-9C0F-4CE3-A890-616C061653C1}"/>
              </a:ext>
            </a:extLst>
          </p:cNvPr>
          <p:cNvSpPr>
            <a:spLocks noGrp="1" noChangeArrowheads="1"/>
          </p:cNvSpPr>
          <p:nvPr>
            <p:ph idx="1"/>
          </p:nvPr>
        </p:nvSpPr>
        <p:spPr/>
        <p:txBody>
          <a:bodyPr/>
          <a:lstStyle/>
          <a:p>
            <a:pPr algn="just" eaLnBrk="1" hangingPunct="1">
              <a:buFont typeface="Wingdings" panose="05000000000000000000" pitchFamily="2" charset="2"/>
              <a:buNone/>
            </a:pPr>
            <a:r>
              <a:rPr lang="zh-CN" altLang="en-US"/>
              <a:t>保证数据的逻辑独立性</a:t>
            </a:r>
          </a:p>
          <a:p>
            <a:pPr lvl="1" algn="just" eaLnBrk="1" hangingPunct="1">
              <a:lnSpc>
                <a:spcPct val="150000"/>
              </a:lnSpc>
            </a:pPr>
            <a:r>
              <a:rPr lang="zh-CN" altLang="en-US"/>
              <a:t>当模式改变时，数据库管理员对外模式／模式映象作相应改变，使外模式保持不变</a:t>
            </a:r>
          </a:p>
          <a:p>
            <a:pPr lvl="1" algn="just" eaLnBrk="1" hangingPunct="1">
              <a:lnSpc>
                <a:spcPct val="150000"/>
              </a:lnSpc>
            </a:pPr>
            <a:r>
              <a:rPr lang="zh-CN" altLang="en-US"/>
              <a:t>应用程序是依据数据的外模式编写的，应用程序不必修改，保证了数据与程序的逻辑独立性，简称</a:t>
            </a:r>
            <a:r>
              <a:rPr lang="zh-CN" altLang="en-US">
                <a:solidFill>
                  <a:srgbClr val="FF0000"/>
                </a:solidFill>
              </a:rPr>
              <a:t>数据的逻辑独立性</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a:extLst>
              <a:ext uri="{FF2B5EF4-FFF2-40B4-BE49-F238E27FC236}">
                <a16:creationId xmlns:a16="http://schemas.microsoft.com/office/drawing/2014/main" id="{7DF513E6-0294-4782-9C90-7B89C7C1D74D}"/>
              </a:ext>
            </a:extLst>
          </p:cNvPr>
          <p:cNvSpPr>
            <a:spLocks noGrp="1" noChangeArrowheads="1"/>
          </p:cNvSpPr>
          <p:nvPr>
            <p:ph type="title"/>
          </p:nvPr>
        </p:nvSpPr>
        <p:spPr/>
        <p:txBody>
          <a:bodyPr/>
          <a:lstStyle/>
          <a:p>
            <a:pPr eaLnBrk="1" hangingPunct="1"/>
            <a:r>
              <a:rPr lang="zh-CN" altLang="en-US" sz="3600"/>
              <a:t>模式／内模式映象（续）</a:t>
            </a:r>
          </a:p>
        </p:txBody>
      </p:sp>
      <p:sp>
        <p:nvSpPr>
          <p:cNvPr id="109571" name="Rectangle 3">
            <a:extLst>
              <a:ext uri="{FF2B5EF4-FFF2-40B4-BE49-F238E27FC236}">
                <a16:creationId xmlns:a16="http://schemas.microsoft.com/office/drawing/2014/main" id="{2488AB8F-D69F-4A9A-9E10-31B41D18732D}"/>
              </a:ext>
            </a:extLst>
          </p:cNvPr>
          <p:cNvSpPr>
            <a:spLocks noGrp="1" noChangeArrowheads="1"/>
          </p:cNvSpPr>
          <p:nvPr>
            <p:ph idx="1"/>
          </p:nvPr>
        </p:nvSpPr>
        <p:spPr>
          <a:xfrm>
            <a:off x="457200" y="1196975"/>
            <a:ext cx="8229600" cy="4854575"/>
          </a:xfrm>
        </p:spPr>
        <p:txBody>
          <a:bodyPr/>
          <a:lstStyle/>
          <a:p>
            <a:pPr eaLnBrk="1" hangingPunct="1">
              <a:lnSpc>
                <a:spcPct val="150000"/>
              </a:lnSpc>
            </a:pPr>
            <a:r>
              <a:rPr lang="zh-CN" altLang="en-US"/>
              <a:t>保证数据的物理独立性</a:t>
            </a:r>
          </a:p>
          <a:p>
            <a:pPr lvl="1" algn="just" eaLnBrk="1" hangingPunct="1">
              <a:lnSpc>
                <a:spcPct val="140000"/>
              </a:lnSpc>
            </a:pPr>
            <a:r>
              <a:rPr lang="zh-CN" altLang="en-US"/>
              <a:t>当数据库的存储结构改变了（例如选用了另一种存储结构），数据库管理员修改模式／内模式映象，使模式保持不变。</a:t>
            </a:r>
          </a:p>
          <a:p>
            <a:pPr lvl="1" algn="just" eaLnBrk="1" hangingPunct="1">
              <a:lnSpc>
                <a:spcPct val="140000"/>
              </a:lnSpc>
            </a:pPr>
            <a:r>
              <a:rPr lang="zh-CN" altLang="en-US"/>
              <a:t>应用程序不受影响。保证了数据与程序的物理独立性，简称数据的</a:t>
            </a:r>
            <a:r>
              <a:rPr lang="zh-CN" altLang="en-US">
                <a:solidFill>
                  <a:srgbClr val="FF0000"/>
                </a:solidFill>
              </a:rPr>
              <a:t>物理独立性</a:t>
            </a:r>
            <a:r>
              <a:rPr lang="zh-CN" altLang="en-US"/>
              <a:t>。</a:t>
            </a:r>
          </a:p>
          <a:p>
            <a:pPr eaLnBrk="1" hangingPunct="1"/>
            <a:endParaRPr lang="en-US" altLang="zh-CN"/>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0594" name="Rectangle 2">
            <a:extLst>
              <a:ext uri="{FF2B5EF4-FFF2-40B4-BE49-F238E27FC236}">
                <a16:creationId xmlns:a16="http://schemas.microsoft.com/office/drawing/2014/main" id="{79955040-7AE4-4B33-91CF-7723F64F1DBB}"/>
              </a:ext>
            </a:extLst>
          </p:cNvPr>
          <p:cNvSpPr>
            <a:spLocks noGrp="1" noChangeArrowheads="1"/>
          </p:cNvSpPr>
          <p:nvPr>
            <p:ph type="title"/>
          </p:nvPr>
        </p:nvSpPr>
        <p:spPr/>
        <p:txBody>
          <a:bodyPr/>
          <a:lstStyle/>
          <a:p>
            <a:pPr eaLnBrk="1" hangingPunct="1"/>
            <a:r>
              <a:rPr lang="zh-CN" altLang="en-US" sz="3600"/>
              <a:t>第一章  绪论</a:t>
            </a:r>
          </a:p>
        </p:txBody>
      </p:sp>
      <p:sp>
        <p:nvSpPr>
          <p:cNvPr id="110595" name="Rectangle 3">
            <a:extLst>
              <a:ext uri="{FF2B5EF4-FFF2-40B4-BE49-F238E27FC236}">
                <a16:creationId xmlns:a16="http://schemas.microsoft.com/office/drawing/2014/main" id="{221ACFE1-45FF-47BA-B0A4-0981DD6F2608}"/>
              </a:ext>
            </a:extLst>
          </p:cNvPr>
          <p:cNvSpPr>
            <a:spLocks noGrp="1" noChangeArrowheads="1"/>
          </p:cNvSpPr>
          <p:nvPr>
            <p:ph idx="1"/>
          </p:nvPr>
        </p:nvSpPr>
        <p:spPr/>
        <p:txBody>
          <a:bodyPr/>
          <a:lstStyle/>
          <a:p>
            <a:pPr lvl="1" eaLnBrk="1" hangingPunct="1">
              <a:lnSpc>
                <a:spcPct val="150000"/>
              </a:lnSpc>
              <a:buFont typeface="Wingdings" panose="05000000000000000000" pitchFamily="2" charset="2"/>
              <a:buNone/>
            </a:pPr>
            <a:r>
              <a:rPr lang="en-US" altLang="zh-CN" sz="3200"/>
              <a:t>1.1 </a:t>
            </a:r>
            <a:r>
              <a:rPr lang="zh-CN" altLang="en-US" sz="2800"/>
              <a:t>数据库系统概述</a:t>
            </a:r>
          </a:p>
          <a:p>
            <a:pPr lvl="1" eaLnBrk="1" hangingPunct="1">
              <a:lnSpc>
                <a:spcPct val="150000"/>
              </a:lnSpc>
              <a:buFont typeface="Wingdings" panose="05000000000000000000" pitchFamily="2" charset="2"/>
              <a:buNone/>
            </a:pPr>
            <a:r>
              <a:rPr lang="en-US" altLang="zh-CN" sz="2800"/>
              <a:t>1.2  </a:t>
            </a:r>
            <a:r>
              <a:rPr lang="zh-CN" altLang="en-US" sz="2800"/>
              <a:t>数据模型</a:t>
            </a:r>
          </a:p>
          <a:p>
            <a:pPr lvl="1" eaLnBrk="1" hangingPunct="1">
              <a:lnSpc>
                <a:spcPct val="150000"/>
              </a:lnSpc>
              <a:buFont typeface="Wingdings" panose="05000000000000000000" pitchFamily="2" charset="2"/>
              <a:buNone/>
            </a:pPr>
            <a:r>
              <a:rPr lang="en-US" altLang="zh-CN" sz="2800"/>
              <a:t>1.3  </a:t>
            </a:r>
            <a:r>
              <a:rPr lang="zh-CN" altLang="en-US" sz="2800"/>
              <a:t>数据库系统的结构</a:t>
            </a:r>
          </a:p>
          <a:p>
            <a:pPr lvl="1" eaLnBrk="1" hangingPunct="1">
              <a:lnSpc>
                <a:spcPct val="150000"/>
              </a:lnSpc>
              <a:buFont typeface="Wingdings" panose="05000000000000000000" pitchFamily="2" charset="2"/>
              <a:buNone/>
            </a:pPr>
            <a:r>
              <a:rPr lang="en-US" altLang="zh-CN" sz="2800">
                <a:solidFill>
                  <a:srgbClr val="0066FF"/>
                </a:solidFill>
              </a:rPr>
              <a:t>1.4  </a:t>
            </a:r>
            <a:r>
              <a:rPr lang="zh-CN" altLang="en-US" sz="2800">
                <a:solidFill>
                  <a:srgbClr val="0066FF"/>
                </a:solidFill>
              </a:rPr>
              <a:t>数据库系统的组成</a:t>
            </a:r>
          </a:p>
          <a:p>
            <a:pPr lvl="1" eaLnBrk="1" hangingPunct="1">
              <a:lnSpc>
                <a:spcPct val="150000"/>
              </a:lnSpc>
              <a:buFont typeface="Wingdings" panose="05000000000000000000" pitchFamily="2" charset="2"/>
              <a:buNone/>
            </a:pPr>
            <a:r>
              <a:rPr lang="en-US" altLang="zh-CN" sz="2800"/>
              <a:t>1.5  </a:t>
            </a:r>
            <a:r>
              <a:rPr lang="zh-CN" altLang="en-US" sz="2800"/>
              <a:t>小结</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a:extLst>
              <a:ext uri="{FF2B5EF4-FFF2-40B4-BE49-F238E27FC236}">
                <a16:creationId xmlns:a16="http://schemas.microsoft.com/office/drawing/2014/main" id="{50EAEDA4-31CE-4108-A903-01F3CA494D8A}"/>
              </a:ext>
            </a:extLst>
          </p:cNvPr>
          <p:cNvSpPr>
            <a:spLocks noGrp="1" noChangeArrowheads="1"/>
          </p:cNvSpPr>
          <p:nvPr>
            <p:ph type="title"/>
          </p:nvPr>
        </p:nvSpPr>
        <p:spPr/>
        <p:txBody>
          <a:bodyPr/>
          <a:lstStyle/>
          <a:p>
            <a:pPr eaLnBrk="1" hangingPunct="1"/>
            <a:r>
              <a:rPr lang="en-US" altLang="zh-CN" sz="3600"/>
              <a:t>1.4  </a:t>
            </a:r>
            <a:r>
              <a:rPr lang="zh-CN" altLang="en-US" sz="3600"/>
              <a:t>数据库系统的组成</a:t>
            </a:r>
          </a:p>
        </p:txBody>
      </p:sp>
      <p:sp>
        <p:nvSpPr>
          <p:cNvPr id="112643" name="Rectangle 3">
            <a:extLst>
              <a:ext uri="{FF2B5EF4-FFF2-40B4-BE49-F238E27FC236}">
                <a16:creationId xmlns:a16="http://schemas.microsoft.com/office/drawing/2014/main" id="{EDDD914F-F6E4-4E8E-8195-1F155271D9C1}"/>
              </a:ext>
            </a:extLst>
          </p:cNvPr>
          <p:cNvSpPr>
            <a:spLocks noGrp="1" noChangeArrowheads="1"/>
          </p:cNvSpPr>
          <p:nvPr>
            <p:ph idx="1"/>
          </p:nvPr>
        </p:nvSpPr>
        <p:spPr>
          <a:xfrm>
            <a:off x="1042988" y="1085850"/>
            <a:ext cx="6769100" cy="4937125"/>
          </a:xfrm>
        </p:spPr>
        <p:txBody>
          <a:bodyPr/>
          <a:lstStyle/>
          <a:p>
            <a:pPr algn="just" eaLnBrk="1" hangingPunct="1">
              <a:lnSpc>
                <a:spcPct val="140000"/>
              </a:lnSpc>
            </a:pPr>
            <a:r>
              <a:rPr lang="zh-CN" altLang="en-US"/>
              <a:t>数据库</a:t>
            </a:r>
          </a:p>
          <a:p>
            <a:pPr algn="just" eaLnBrk="1" hangingPunct="1">
              <a:lnSpc>
                <a:spcPct val="140000"/>
              </a:lnSpc>
            </a:pPr>
            <a:r>
              <a:rPr lang="zh-CN" altLang="en-US"/>
              <a:t>数据库管理系统</a:t>
            </a:r>
          </a:p>
          <a:p>
            <a:pPr algn="just" eaLnBrk="1" hangingPunct="1">
              <a:lnSpc>
                <a:spcPct val="140000"/>
              </a:lnSpc>
            </a:pPr>
            <a:r>
              <a:rPr lang="zh-CN" altLang="en-US"/>
              <a:t>应用程序</a:t>
            </a:r>
          </a:p>
          <a:p>
            <a:pPr algn="just" eaLnBrk="1" hangingPunct="1">
              <a:lnSpc>
                <a:spcPct val="140000"/>
              </a:lnSpc>
            </a:pPr>
            <a:r>
              <a:rPr lang="zh-CN" altLang="en-US"/>
              <a:t>数据库管理员</a:t>
            </a:r>
          </a:p>
          <a:p>
            <a:pPr eaLnBrk="1" hangingPunct="1">
              <a:lnSpc>
                <a:spcPct val="140000"/>
              </a:lnSpc>
            </a:pPr>
            <a:r>
              <a:rPr lang="zh-CN" altLang="en-US">
                <a:sym typeface="Arial" panose="020B0604020202020204" pitchFamily="34" charset="0"/>
              </a:rPr>
              <a:t>硬件平台及数据库 </a:t>
            </a:r>
            <a:endParaRPr lang="zh-CN" altLang="en-US"/>
          </a:p>
          <a:p>
            <a:pPr eaLnBrk="1" hangingPunct="1">
              <a:lnSpc>
                <a:spcPct val="140000"/>
              </a:lnSpc>
            </a:pPr>
            <a:r>
              <a:rPr lang="zh-CN" altLang="en-US">
                <a:sym typeface="Arial" panose="020B0604020202020204" pitchFamily="34" charset="0"/>
              </a:rPr>
              <a:t>软件 </a:t>
            </a:r>
            <a:endParaRPr lang="zh-CN" altLang="en-US"/>
          </a:p>
          <a:p>
            <a:pPr eaLnBrk="1" hangingPunct="1">
              <a:lnSpc>
                <a:spcPct val="140000"/>
              </a:lnSpc>
            </a:pPr>
            <a:r>
              <a:rPr lang="zh-CN" altLang="en-US">
                <a:sym typeface="Arial" panose="020B0604020202020204" pitchFamily="34" charset="0"/>
              </a:rPr>
              <a:t>人员</a:t>
            </a:r>
            <a:endParaRPr lang="zh-CN" altLang="en-US"/>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页脚占位符 4">
            <a:extLst>
              <a:ext uri="{FF2B5EF4-FFF2-40B4-BE49-F238E27FC236}">
                <a16:creationId xmlns:a16="http://schemas.microsoft.com/office/drawing/2014/main" id="{D429DD57-EA69-4FD9-8319-FDEC72839521}"/>
              </a:ext>
            </a:extLst>
          </p:cNvPr>
          <p:cNvSpPr>
            <a:spLocks noGrp="1" noChangeArrowheads="1"/>
          </p:cNvSpPr>
          <p:nvPr>
            <p:ph type="ftr" sz="quarter" idx="4294967295"/>
          </p:nvPr>
        </p:nvSpPr>
        <p:spPr bwMode="auto">
          <a:xfrm>
            <a:off x="5219700" y="6381750"/>
            <a:ext cx="3600450" cy="32067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en-US" altLang="zh-CN"/>
          </a:p>
        </p:txBody>
      </p:sp>
      <p:sp>
        <p:nvSpPr>
          <p:cNvPr id="113667" name="Rectangle 2">
            <a:extLst>
              <a:ext uri="{FF2B5EF4-FFF2-40B4-BE49-F238E27FC236}">
                <a16:creationId xmlns:a16="http://schemas.microsoft.com/office/drawing/2014/main" id="{485E0661-82CD-4ED0-9027-B63DB399A6F0}"/>
              </a:ext>
            </a:extLst>
          </p:cNvPr>
          <p:cNvSpPr>
            <a:spLocks noGrp="1" noChangeArrowheads="1"/>
          </p:cNvSpPr>
          <p:nvPr>
            <p:ph type="title"/>
          </p:nvPr>
        </p:nvSpPr>
        <p:spPr/>
        <p:txBody>
          <a:bodyPr/>
          <a:lstStyle/>
          <a:p>
            <a:pPr eaLnBrk="1" hangingPunct="1"/>
            <a:r>
              <a:rPr lang="en-US" altLang="zh-CN" sz="3600"/>
              <a:t>1.  </a:t>
            </a:r>
            <a:r>
              <a:rPr lang="zh-CN" altLang="en-US" sz="3600"/>
              <a:t>硬件平台及数据库</a:t>
            </a:r>
          </a:p>
        </p:txBody>
      </p:sp>
      <p:sp>
        <p:nvSpPr>
          <p:cNvPr id="113668" name="Rectangle 3">
            <a:extLst>
              <a:ext uri="{FF2B5EF4-FFF2-40B4-BE49-F238E27FC236}">
                <a16:creationId xmlns:a16="http://schemas.microsoft.com/office/drawing/2014/main" id="{DB9CCB31-7633-416D-BB1D-44A9EEDDBC0C}"/>
              </a:ext>
            </a:extLst>
          </p:cNvPr>
          <p:cNvSpPr>
            <a:spLocks noGrp="1" noChangeArrowheads="1"/>
          </p:cNvSpPr>
          <p:nvPr>
            <p:ph idx="1"/>
          </p:nvPr>
        </p:nvSpPr>
        <p:spPr/>
        <p:txBody>
          <a:bodyPr/>
          <a:lstStyle/>
          <a:p>
            <a:pPr algn="just" eaLnBrk="1" hangingPunct="1">
              <a:lnSpc>
                <a:spcPct val="130000"/>
              </a:lnSpc>
            </a:pPr>
            <a:r>
              <a:rPr lang="zh-CN" altLang="en-US"/>
              <a:t>数据库系统对硬件资源的要求</a:t>
            </a:r>
          </a:p>
          <a:p>
            <a:pPr marL="971550" lvl="1" indent="-514350" algn="just" eaLnBrk="1" hangingPunct="1">
              <a:lnSpc>
                <a:spcPct val="130000"/>
              </a:lnSpc>
            </a:pPr>
            <a:r>
              <a:rPr lang="zh-CN" altLang="en-US"/>
              <a:t>足够大的内存</a:t>
            </a:r>
            <a:endParaRPr lang="en-US" altLang="zh-CN"/>
          </a:p>
          <a:p>
            <a:pPr marL="971550" lvl="1" indent="-514350" algn="just" eaLnBrk="1" hangingPunct="1">
              <a:lnSpc>
                <a:spcPct val="130000"/>
              </a:lnSpc>
            </a:pPr>
            <a:r>
              <a:rPr lang="zh-CN" altLang="zh-CN"/>
              <a:t>足够的大的磁盘或磁盘阵列等设备</a:t>
            </a:r>
            <a:endParaRPr lang="en-US" altLang="zh-CN"/>
          </a:p>
          <a:p>
            <a:pPr marL="971550" lvl="1" indent="-514350" algn="just" eaLnBrk="1" hangingPunct="1">
              <a:lnSpc>
                <a:spcPct val="130000"/>
              </a:lnSpc>
            </a:pPr>
            <a:r>
              <a:rPr lang="zh-CN" altLang="en-US"/>
              <a:t>较高的通道能力，提高数据传送率</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a:extLst>
              <a:ext uri="{FF2B5EF4-FFF2-40B4-BE49-F238E27FC236}">
                <a16:creationId xmlns:a16="http://schemas.microsoft.com/office/drawing/2014/main" id="{278EEAAF-55E9-4999-A74B-78C3F6954115}"/>
              </a:ext>
            </a:extLst>
          </p:cNvPr>
          <p:cNvSpPr>
            <a:spLocks noGrp="1" noChangeArrowheads="1"/>
          </p:cNvSpPr>
          <p:nvPr>
            <p:ph type="title"/>
          </p:nvPr>
        </p:nvSpPr>
        <p:spPr/>
        <p:txBody>
          <a:bodyPr/>
          <a:lstStyle/>
          <a:p>
            <a:pPr eaLnBrk="1" hangingPunct="1"/>
            <a:r>
              <a:rPr lang="en-US" altLang="zh-CN" sz="3600"/>
              <a:t>2.  </a:t>
            </a:r>
            <a:r>
              <a:rPr lang="zh-CN" altLang="en-US" sz="3600"/>
              <a:t>软件</a:t>
            </a:r>
          </a:p>
        </p:txBody>
      </p:sp>
      <p:sp>
        <p:nvSpPr>
          <p:cNvPr id="114691" name="Rectangle 3">
            <a:extLst>
              <a:ext uri="{FF2B5EF4-FFF2-40B4-BE49-F238E27FC236}">
                <a16:creationId xmlns:a16="http://schemas.microsoft.com/office/drawing/2014/main" id="{D35DA40A-E763-4936-BF75-178F6E09E3F3}"/>
              </a:ext>
            </a:extLst>
          </p:cNvPr>
          <p:cNvSpPr>
            <a:spLocks noGrp="1" noChangeArrowheads="1"/>
          </p:cNvSpPr>
          <p:nvPr>
            <p:ph idx="1"/>
          </p:nvPr>
        </p:nvSpPr>
        <p:spPr>
          <a:xfrm>
            <a:off x="663575" y="1339850"/>
            <a:ext cx="8229600" cy="4854575"/>
          </a:xfrm>
        </p:spPr>
        <p:txBody>
          <a:bodyPr/>
          <a:lstStyle/>
          <a:p>
            <a:pPr algn="just" eaLnBrk="1" hangingPunct="1">
              <a:lnSpc>
                <a:spcPct val="140000"/>
              </a:lnSpc>
            </a:pPr>
            <a:r>
              <a:rPr lang="zh-CN" altLang="en-US"/>
              <a:t>数据库管理系统</a:t>
            </a:r>
            <a:endParaRPr lang="en-US" altLang="zh-CN"/>
          </a:p>
          <a:p>
            <a:pPr algn="just" eaLnBrk="1" hangingPunct="1">
              <a:lnSpc>
                <a:spcPct val="140000"/>
              </a:lnSpc>
            </a:pPr>
            <a:r>
              <a:rPr lang="zh-CN" altLang="en-US"/>
              <a:t>操作系统</a:t>
            </a:r>
          </a:p>
          <a:p>
            <a:pPr algn="just" eaLnBrk="1" hangingPunct="1">
              <a:lnSpc>
                <a:spcPct val="140000"/>
              </a:lnSpc>
            </a:pPr>
            <a:r>
              <a:rPr lang="zh-CN" altLang="en-US"/>
              <a:t>与数据库接口的高级语言及其编译系统</a:t>
            </a:r>
          </a:p>
          <a:p>
            <a:pPr algn="just" eaLnBrk="1" hangingPunct="1">
              <a:lnSpc>
                <a:spcPct val="140000"/>
              </a:lnSpc>
            </a:pPr>
            <a:r>
              <a:rPr lang="zh-CN" altLang="en-US"/>
              <a:t>应用开发工具</a:t>
            </a:r>
          </a:p>
          <a:p>
            <a:pPr algn="just" eaLnBrk="1" hangingPunct="1">
              <a:lnSpc>
                <a:spcPct val="140000"/>
              </a:lnSpc>
            </a:pPr>
            <a:r>
              <a:rPr lang="zh-CN" altLang="en-US"/>
              <a:t>数据库应用系统</a:t>
            </a: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a:extLst>
              <a:ext uri="{FF2B5EF4-FFF2-40B4-BE49-F238E27FC236}">
                <a16:creationId xmlns:a16="http://schemas.microsoft.com/office/drawing/2014/main" id="{EF5AC1DF-157C-4519-9D95-1BCECCF3D725}"/>
              </a:ext>
            </a:extLst>
          </p:cNvPr>
          <p:cNvSpPr>
            <a:spLocks noGrp="1" noChangeArrowheads="1"/>
          </p:cNvSpPr>
          <p:nvPr>
            <p:ph type="title"/>
          </p:nvPr>
        </p:nvSpPr>
        <p:spPr/>
        <p:txBody>
          <a:bodyPr/>
          <a:lstStyle/>
          <a:p>
            <a:pPr eaLnBrk="1" hangingPunct="1"/>
            <a:r>
              <a:rPr lang="en-US" altLang="zh-CN" sz="3600"/>
              <a:t>3.  </a:t>
            </a:r>
            <a:r>
              <a:rPr lang="zh-CN" altLang="en-US" sz="3600"/>
              <a:t>人 员</a:t>
            </a:r>
          </a:p>
        </p:txBody>
      </p:sp>
      <p:sp>
        <p:nvSpPr>
          <p:cNvPr id="115715" name="Rectangle 3">
            <a:extLst>
              <a:ext uri="{FF2B5EF4-FFF2-40B4-BE49-F238E27FC236}">
                <a16:creationId xmlns:a16="http://schemas.microsoft.com/office/drawing/2014/main" id="{1AEA250C-7352-4555-9F3F-05AFF8737712}"/>
              </a:ext>
            </a:extLst>
          </p:cNvPr>
          <p:cNvSpPr>
            <a:spLocks noGrp="1" noChangeArrowheads="1"/>
          </p:cNvSpPr>
          <p:nvPr>
            <p:ph idx="1"/>
          </p:nvPr>
        </p:nvSpPr>
        <p:spPr>
          <a:xfrm>
            <a:off x="755650" y="1268413"/>
            <a:ext cx="7786688" cy="5072062"/>
          </a:xfrm>
        </p:spPr>
        <p:txBody>
          <a:bodyPr/>
          <a:lstStyle/>
          <a:p>
            <a:pPr algn="just" eaLnBrk="1" hangingPunct="1">
              <a:lnSpc>
                <a:spcPct val="140000"/>
              </a:lnSpc>
            </a:pPr>
            <a:r>
              <a:rPr lang="zh-CN" altLang="en-US"/>
              <a:t>数据库管理员</a:t>
            </a:r>
          </a:p>
          <a:p>
            <a:pPr algn="just" eaLnBrk="1" hangingPunct="1">
              <a:lnSpc>
                <a:spcPct val="140000"/>
              </a:lnSpc>
            </a:pPr>
            <a:r>
              <a:rPr lang="zh-CN" altLang="en-US"/>
              <a:t>系统分析员和数据库设计人员</a:t>
            </a:r>
          </a:p>
          <a:p>
            <a:pPr algn="just" eaLnBrk="1" hangingPunct="1">
              <a:lnSpc>
                <a:spcPct val="140000"/>
              </a:lnSpc>
            </a:pPr>
            <a:r>
              <a:rPr lang="zh-CN" altLang="en-US"/>
              <a:t>应用程序员</a:t>
            </a:r>
          </a:p>
          <a:p>
            <a:pPr algn="just" eaLnBrk="1" hangingPunct="1">
              <a:lnSpc>
                <a:spcPct val="140000"/>
              </a:lnSpc>
            </a:pPr>
            <a:r>
              <a:rPr lang="zh-CN" altLang="en-US"/>
              <a:t>最终用户</a:t>
            </a:r>
          </a:p>
          <a:p>
            <a:pPr eaLnBrk="1" hangingPunct="1"/>
            <a:endParaRPr lang="en-US" altLang="zh-CN"/>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1026">
            <a:extLst>
              <a:ext uri="{FF2B5EF4-FFF2-40B4-BE49-F238E27FC236}">
                <a16:creationId xmlns:a16="http://schemas.microsoft.com/office/drawing/2014/main" id="{6EB79236-0373-4C94-A4DB-5E2F71EEBBF4}"/>
              </a:ext>
            </a:extLst>
          </p:cNvPr>
          <p:cNvSpPr>
            <a:spLocks noGrp="1" noChangeArrowheads="1"/>
          </p:cNvSpPr>
          <p:nvPr>
            <p:ph type="title"/>
          </p:nvPr>
        </p:nvSpPr>
        <p:spPr/>
        <p:txBody>
          <a:bodyPr/>
          <a:lstStyle/>
          <a:p>
            <a:pPr eaLnBrk="1" hangingPunct="1"/>
            <a:r>
              <a:rPr lang="zh-CN" altLang="en-US" sz="3600"/>
              <a:t>人 员（续）</a:t>
            </a:r>
          </a:p>
        </p:txBody>
      </p:sp>
      <p:sp>
        <p:nvSpPr>
          <p:cNvPr id="116739" name="Rectangle 1027">
            <a:extLst>
              <a:ext uri="{FF2B5EF4-FFF2-40B4-BE49-F238E27FC236}">
                <a16:creationId xmlns:a16="http://schemas.microsoft.com/office/drawing/2014/main" id="{6FBE7568-272A-4987-880E-99AF781F3796}"/>
              </a:ext>
            </a:extLst>
          </p:cNvPr>
          <p:cNvSpPr>
            <a:spLocks noGrp="1" noChangeArrowheads="1"/>
          </p:cNvSpPr>
          <p:nvPr>
            <p:ph idx="1"/>
          </p:nvPr>
        </p:nvSpPr>
        <p:spPr>
          <a:xfrm>
            <a:off x="2843213" y="5949950"/>
            <a:ext cx="3455987" cy="304800"/>
          </a:xfrm>
        </p:spPr>
        <p:txBody>
          <a:bodyPr/>
          <a:lstStyle/>
          <a:p>
            <a:pPr eaLnBrk="1" hangingPunct="1">
              <a:lnSpc>
                <a:spcPct val="80000"/>
              </a:lnSpc>
              <a:buFont typeface="Wingdings" panose="05000000000000000000" pitchFamily="2" charset="2"/>
              <a:buNone/>
            </a:pPr>
            <a:r>
              <a:rPr lang="zh-CN" altLang="en-US" sz="1800"/>
              <a:t>图</a:t>
            </a:r>
            <a:r>
              <a:rPr lang="en-US" altLang="zh-CN" sz="1800"/>
              <a:t>1.17  </a:t>
            </a:r>
            <a:r>
              <a:rPr lang="zh-CN" altLang="en-US" sz="1800"/>
              <a:t>各种人员的数据视图 </a:t>
            </a:r>
          </a:p>
        </p:txBody>
      </p:sp>
      <p:sp>
        <p:nvSpPr>
          <p:cNvPr id="116740" name="Rectangle 1029">
            <a:extLst>
              <a:ext uri="{FF2B5EF4-FFF2-40B4-BE49-F238E27FC236}">
                <a16:creationId xmlns:a16="http://schemas.microsoft.com/office/drawing/2014/main" id="{FCEA1264-EF44-4C98-8F34-293EC03142C6}"/>
              </a:ext>
            </a:extLst>
          </p:cNvPr>
          <p:cNvSpPr>
            <a:spLocks noChangeArrowheads="1"/>
          </p:cNvSpPr>
          <p:nvPr/>
        </p:nvSpPr>
        <p:spPr bwMode="auto">
          <a:xfrm>
            <a:off x="611188" y="1063625"/>
            <a:ext cx="8075612" cy="968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nchor="ct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20000"/>
              </a:lnSpc>
              <a:buFont typeface="Wingdings" panose="05000000000000000000" pitchFamily="2" charset="2"/>
              <a:buChar char="n"/>
            </a:pPr>
            <a:r>
              <a:rPr lang="zh-CN" altLang="en-US" sz="2400" b="1"/>
              <a:t>不同的人员涉及不同的数据抽象级别，具有不同的数据视图，如下图所示：</a:t>
            </a:r>
          </a:p>
        </p:txBody>
      </p:sp>
      <p:pic>
        <p:nvPicPr>
          <p:cNvPr id="116741" name="Picture 10" descr="C:\Users\hp\Documents\Fetion\202314472\temp\8c372cb507a0610f2153c395677ccc47.jpg">
            <a:extLst>
              <a:ext uri="{FF2B5EF4-FFF2-40B4-BE49-F238E27FC236}">
                <a16:creationId xmlns:a16="http://schemas.microsoft.com/office/drawing/2014/main" id="{E2122664-64C5-43B4-9115-50DE6D0E03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8175" y="2205038"/>
            <a:ext cx="4981575" cy="3419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a:extLst>
              <a:ext uri="{FF2B5EF4-FFF2-40B4-BE49-F238E27FC236}">
                <a16:creationId xmlns:a16="http://schemas.microsoft.com/office/drawing/2014/main" id="{8A94E3DB-D924-45B9-8B38-5674A9D62CDA}"/>
              </a:ext>
            </a:extLst>
          </p:cNvPr>
          <p:cNvSpPr>
            <a:spLocks noGrp="1" noChangeArrowheads="1"/>
          </p:cNvSpPr>
          <p:nvPr>
            <p:ph type="title"/>
          </p:nvPr>
        </p:nvSpPr>
        <p:spPr/>
        <p:txBody>
          <a:bodyPr/>
          <a:lstStyle/>
          <a:p>
            <a:pPr eaLnBrk="1" hangingPunct="1"/>
            <a:r>
              <a:rPr lang="en-US" altLang="zh-CN" sz="3600"/>
              <a:t>1.  </a:t>
            </a:r>
            <a:r>
              <a:rPr lang="zh-CN" altLang="en-US" sz="3600"/>
              <a:t>数据库管理员（</a:t>
            </a:r>
            <a:r>
              <a:rPr lang="en-US" altLang="zh-CN" sz="3600"/>
              <a:t>DBA</a:t>
            </a:r>
            <a:r>
              <a:rPr lang="zh-CN" altLang="en-US" sz="3600"/>
              <a:t>）</a:t>
            </a:r>
            <a:endParaRPr lang="en-US" altLang="zh-CN" sz="3600"/>
          </a:p>
        </p:txBody>
      </p:sp>
      <p:sp>
        <p:nvSpPr>
          <p:cNvPr id="117763" name="Rectangle 3">
            <a:extLst>
              <a:ext uri="{FF2B5EF4-FFF2-40B4-BE49-F238E27FC236}">
                <a16:creationId xmlns:a16="http://schemas.microsoft.com/office/drawing/2014/main" id="{EDB6A3F5-2641-4EBC-8D50-5C3AAFF2ADF7}"/>
              </a:ext>
            </a:extLst>
          </p:cNvPr>
          <p:cNvSpPr>
            <a:spLocks noGrp="1" noChangeArrowheads="1"/>
          </p:cNvSpPr>
          <p:nvPr>
            <p:ph idx="1"/>
          </p:nvPr>
        </p:nvSpPr>
        <p:spPr>
          <a:xfrm>
            <a:off x="611188" y="1341438"/>
            <a:ext cx="7847012" cy="4983162"/>
          </a:xfrm>
        </p:spPr>
        <p:txBody>
          <a:bodyPr/>
          <a:lstStyle/>
          <a:p>
            <a:pPr algn="just" eaLnBrk="1" hangingPunct="1">
              <a:lnSpc>
                <a:spcPct val="160000"/>
              </a:lnSpc>
              <a:buFont typeface="Wingdings" panose="05000000000000000000" pitchFamily="2" charset="2"/>
              <a:buNone/>
            </a:pPr>
            <a:r>
              <a:rPr lang="zh-CN" altLang="en-US"/>
              <a:t>具体职责： </a:t>
            </a:r>
          </a:p>
          <a:p>
            <a:pPr algn="just" eaLnBrk="1" hangingPunct="1">
              <a:lnSpc>
                <a:spcPct val="160000"/>
              </a:lnSpc>
              <a:buFont typeface="Wingdings" panose="05000000000000000000" pitchFamily="2" charset="2"/>
              <a:buNone/>
            </a:pPr>
            <a:r>
              <a:rPr lang="en-US" altLang="zh-CN"/>
              <a:t>1. </a:t>
            </a:r>
            <a:r>
              <a:rPr lang="zh-CN" altLang="en-US"/>
              <a:t>决定数据库中的信息内容和结构</a:t>
            </a:r>
          </a:p>
          <a:p>
            <a:pPr algn="just" eaLnBrk="1" hangingPunct="1">
              <a:lnSpc>
                <a:spcPct val="160000"/>
              </a:lnSpc>
              <a:buFont typeface="Wingdings" panose="05000000000000000000" pitchFamily="2" charset="2"/>
              <a:buNone/>
            </a:pPr>
            <a:r>
              <a:rPr lang="en-US" altLang="zh-CN"/>
              <a:t>2. </a:t>
            </a:r>
            <a:r>
              <a:rPr lang="zh-CN" altLang="en-US"/>
              <a:t>决定数据库的存储结构和存取策略</a:t>
            </a:r>
          </a:p>
          <a:p>
            <a:pPr algn="just" eaLnBrk="1" hangingPunct="1">
              <a:lnSpc>
                <a:spcPct val="160000"/>
              </a:lnSpc>
              <a:buFont typeface="Wingdings" panose="05000000000000000000" pitchFamily="2" charset="2"/>
              <a:buNone/>
            </a:pPr>
            <a:r>
              <a:rPr lang="en-US" altLang="zh-CN"/>
              <a:t>3. </a:t>
            </a:r>
            <a:r>
              <a:rPr lang="zh-CN" altLang="en-US"/>
              <a:t>定义数据的安全性要求和完整性约束条件</a:t>
            </a: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2">
            <a:extLst>
              <a:ext uri="{FF2B5EF4-FFF2-40B4-BE49-F238E27FC236}">
                <a16:creationId xmlns:a16="http://schemas.microsoft.com/office/drawing/2014/main" id="{A443C6D0-DE73-4004-8F03-D617D6E64C74}"/>
              </a:ext>
            </a:extLst>
          </p:cNvPr>
          <p:cNvSpPr>
            <a:spLocks noGrp="1" noChangeArrowheads="1"/>
          </p:cNvSpPr>
          <p:nvPr>
            <p:ph type="title"/>
          </p:nvPr>
        </p:nvSpPr>
        <p:spPr/>
        <p:txBody>
          <a:bodyPr/>
          <a:lstStyle/>
          <a:p>
            <a:pPr eaLnBrk="1" hangingPunct="1"/>
            <a:r>
              <a:rPr lang="zh-CN" altLang="en-US" sz="3600"/>
              <a:t>数据库管理员（续）</a:t>
            </a:r>
            <a:endParaRPr lang="en-US" altLang="zh-CN" sz="3600"/>
          </a:p>
        </p:txBody>
      </p:sp>
      <p:sp>
        <p:nvSpPr>
          <p:cNvPr id="118787" name="Rectangle 3">
            <a:extLst>
              <a:ext uri="{FF2B5EF4-FFF2-40B4-BE49-F238E27FC236}">
                <a16:creationId xmlns:a16="http://schemas.microsoft.com/office/drawing/2014/main" id="{782AC46F-5E6E-4BCB-BC3A-CF01DB1773EB}"/>
              </a:ext>
            </a:extLst>
          </p:cNvPr>
          <p:cNvSpPr>
            <a:spLocks noGrp="1" noChangeArrowheads="1"/>
          </p:cNvSpPr>
          <p:nvPr>
            <p:ph idx="1"/>
          </p:nvPr>
        </p:nvSpPr>
        <p:spPr>
          <a:xfrm>
            <a:off x="611188" y="1098550"/>
            <a:ext cx="7923212" cy="5226050"/>
          </a:xfrm>
        </p:spPr>
        <p:txBody>
          <a:bodyPr/>
          <a:lstStyle/>
          <a:p>
            <a:pPr algn="just" eaLnBrk="1" hangingPunct="1">
              <a:lnSpc>
                <a:spcPct val="150000"/>
              </a:lnSpc>
              <a:buFont typeface="Wingdings" panose="05000000000000000000" pitchFamily="2" charset="2"/>
              <a:buNone/>
            </a:pPr>
            <a:r>
              <a:rPr lang="en-US" altLang="zh-CN"/>
              <a:t>4.</a:t>
            </a:r>
            <a:r>
              <a:rPr lang="zh-CN" altLang="en-US">
                <a:latin typeface="宋体" panose="02010600030101010101" pitchFamily="2" charset="-122"/>
              </a:rPr>
              <a:t>监控数据库的使用和运行</a:t>
            </a:r>
          </a:p>
          <a:p>
            <a:pPr lvl="1" eaLnBrk="1" hangingPunct="1">
              <a:lnSpc>
                <a:spcPct val="150000"/>
              </a:lnSpc>
            </a:pPr>
            <a:r>
              <a:rPr lang="zh-CN" altLang="en-US">
                <a:latin typeface="宋体" panose="02010600030101010101" pitchFamily="2" charset="-122"/>
              </a:rPr>
              <a:t>周期性转储数据库</a:t>
            </a:r>
          </a:p>
          <a:p>
            <a:pPr lvl="2" eaLnBrk="1" hangingPunct="1">
              <a:lnSpc>
                <a:spcPct val="150000"/>
              </a:lnSpc>
              <a:buSzPct val="87000"/>
              <a:buFont typeface="Wingdings" panose="05000000000000000000" pitchFamily="2" charset="2"/>
              <a:buChar char="l"/>
            </a:pPr>
            <a:r>
              <a:rPr lang="zh-CN" altLang="en-US" sz="2200">
                <a:latin typeface="宋体" panose="02010600030101010101" pitchFamily="2" charset="-122"/>
              </a:rPr>
              <a:t>数据文件</a:t>
            </a:r>
          </a:p>
          <a:p>
            <a:pPr lvl="2" eaLnBrk="1" hangingPunct="1">
              <a:lnSpc>
                <a:spcPct val="150000"/>
              </a:lnSpc>
              <a:buSzPct val="87000"/>
              <a:buFont typeface="Wingdings" panose="05000000000000000000" pitchFamily="2" charset="2"/>
              <a:buChar char="l"/>
            </a:pPr>
            <a:r>
              <a:rPr lang="zh-CN" altLang="en-US" sz="2200">
                <a:latin typeface="宋体" panose="02010600030101010101" pitchFamily="2" charset="-122"/>
              </a:rPr>
              <a:t>日志文件</a:t>
            </a:r>
          </a:p>
          <a:p>
            <a:pPr lvl="1" eaLnBrk="1" hangingPunct="1">
              <a:lnSpc>
                <a:spcPct val="150000"/>
              </a:lnSpc>
            </a:pPr>
            <a:r>
              <a:rPr lang="zh-CN" altLang="en-US">
                <a:latin typeface="宋体" panose="02010600030101010101" pitchFamily="2" charset="-122"/>
              </a:rPr>
              <a:t>系统故障恢复</a:t>
            </a:r>
          </a:p>
          <a:p>
            <a:pPr lvl="1" eaLnBrk="1" hangingPunct="1">
              <a:lnSpc>
                <a:spcPct val="150000"/>
              </a:lnSpc>
            </a:pPr>
            <a:r>
              <a:rPr lang="zh-CN" altLang="en-US">
                <a:latin typeface="宋体" panose="02010600030101010101" pitchFamily="2" charset="-122"/>
              </a:rPr>
              <a:t>介质故障恢复</a:t>
            </a:r>
          </a:p>
          <a:p>
            <a:pPr lvl="1" eaLnBrk="1" hangingPunct="1">
              <a:lnSpc>
                <a:spcPct val="150000"/>
              </a:lnSpc>
            </a:pPr>
            <a:r>
              <a:rPr lang="zh-CN" altLang="en-US">
                <a:latin typeface="宋体" panose="02010600030101010101" pitchFamily="2" charset="-122"/>
              </a:rPr>
              <a:t>监视审计文件</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9F662D43-082D-4AA1-98F0-1B4EDB4957B0}"/>
              </a:ext>
            </a:extLst>
          </p:cNvPr>
          <p:cNvSpPr>
            <a:spLocks noGrp="1" noChangeArrowheads="1"/>
          </p:cNvSpPr>
          <p:nvPr>
            <p:ph type="title"/>
          </p:nvPr>
        </p:nvSpPr>
        <p:spPr/>
        <p:txBody>
          <a:bodyPr/>
          <a:lstStyle/>
          <a:p>
            <a:pPr eaLnBrk="1" hangingPunct="1"/>
            <a:r>
              <a:rPr lang="zh-CN" altLang="en-US" sz="3600"/>
              <a:t>内容安排（</a:t>
            </a:r>
            <a:r>
              <a:rPr lang="en-US" altLang="zh-CN" sz="3600"/>
              <a:t>2</a:t>
            </a:r>
            <a:r>
              <a:rPr lang="zh-CN" altLang="en-US" sz="3600"/>
              <a:t>）</a:t>
            </a:r>
            <a:endParaRPr lang="en-US" altLang="zh-CN" sz="3600"/>
          </a:p>
        </p:txBody>
      </p:sp>
      <p:sp>
        <p:nvSpPr>
          <p:cNvPr id="17411" name="Rectangle 3">
            <a:extLst>
              <a:ext uri="{FF2B5EF4-FFF2-40B4-BE49-F238E27FC236}">
                <a16:creationId xmlns:a16="http://schemas.microsoft.com/office/drawing/2014/main" id="{ECE3C6AE-BAA7-4968-85B4-6E7DB85EAD24}"/>
              </a:ext>
            </a:extLst>
          </p:cNvPr>
          <p:cNvSpPr>
            <a:spLocks noGrp="1" noChangeArrowheads="1"/>
          </p:cNvSpPr>
          <p:nvPr>
            <p:ph idx="1"/>
          </p:nvPr>
        </p:nvSpPr>
        <p:spPr/>
        <p:txBody>
          <a:bodyPr/>
          <a:lstStyle/>
          <a:p>
            <a:pPr eaLnBrk="1" hangingPunct="1">
              <a:buFont typeface="Wingdings" panose="05000000000000000000" pitchFamily="2" charset="2"/>
              <a:buNone/>
            </a:pPr>
            <a:r>
              <a:rPr lang="en-US" altLang="zh-CN" sz="2000">
                <a:solidFill>
                  <a:srgbClr val="0000FF"/>
                </a:solidFill>
                <a:sym typeface="Wingdings" panose="05000000000000000000" pitchFamily="2" charset="2"/>
              </a:rPr>
              <a:t> </a:t>
            </a:r>
            <a:r>
              <a:rPr lang="zh-CN" altLang="en-US">
                <a:ea typeface="微软雅黑" panose="020B0503020204020204" pitchFamily="34" charset="-122"/>
              </a:rPr>
              <a:t>系统篇</a:t>
            </a:r>
          </a:p>
          <a:p>
            <a:pPr lvl="1" eaLnBrk="1" hangingPunct="1">
              <a:lnSpc>
                <a:spcPct val="110000"/>
              </a:lnSpc>
            </a:pPr>
            <a:r>
              <a:rPr lang="zh-CN" altLang="en-US"/>
              <a:t>第</a:t>
            </a:r>
            <a:r>
              <a:rPr lang="en-US" altLang="zh-CN"/>
              <a:t>9</a:t>
            </a:r>
            <a:r>
              <a:rPr lang="zh-CN" altLang="en-US"/>
              <a:t>章    关系查询处理和查询优化</a:t>
            </a:r>
          </a:p>
          <a:p>
            <a:pPr lvl="1" eaLnBrk="1" hangingPunct="1">
              <a:lnSpc>
                <a:spcPct val="110000"/>
              </a:lnSpc>
            </a:pPr>
            <a:r>
              <a:rPr lang="zh-CN" altLang="en-US"/>
              <a:t>第</a:t>
            </a:r>
            <a:r>
              <a:rPr lang="en-US" altLang="zh-CN"/>
              <a:t>10</a:t>
            </a:r>
            <a:r>
              <a:rPr lang="zh-CN" altLang="en-US"/>
              <a:t>章  数据库恢复技术</a:t>
            </a:r>
          </a:p>
          <a:p>
            <a:pPr lvl="1" eaLnBrk="1" hangingPunct="1">
              <a:lnSpc>
                <a:spcPct val="110000"/>
              </a:lnSpc>
            </a:pPr>
            <a:r>
              <a:rPr lang="zh-CN" altLang="en-US"/>
              <a:t>第</a:t>
            </a:r>
            <a:r>
              <a:rPr lang="en-US" altLang="zh-CN"/>
              <a:t>11</a:t>
            </a:r>
            <a:r>
              <a:rPr lang="zh-CN" altLang="en-US"/>
              <a:t>章  并发控制</a:t>
            </a:r>
          </a:p>
          <a:p>
            <a:pPr lvl="1" eaLnBrk="1" hangingPunct="1">
              <a:lnSpc>
                <a:spcPct val="110000"/>
              </a:lnSpc>
              <a:buFont typeface="Wingdings" panose="05000000000000000000" pitchFamily="2" charset="2"/>
              <a:buNone/>
            </a:pPr>
            <a:endParaRPr lang="zh-CN" altLang="en-US"/>
          </a:p>
          <a:p>
            <a:pPr lvl="1" algn="just" eaLnBrk="1" hangingPunct="1">
              <a:lnSpc>
                <a:spcPct val="110000"/>
              </a:lnSpc>
              <a:buFont typeface="Wingdings" panose="05000000000000000000" pitchFamily="2" charset="2"/>
              <a:buNone/>
            </a:pPr>
            <a:r>
              <a:rPr lang="zh-CN" altLang="en-US">
                <a:latin typeface="Times New Roman" panose="02020603050405020304" pitchFamily="18" charset="0"/>
                <a:ea typeface="仿宋" panose="02010609060101010101" pitchFamily="49" charset="-122"/>
              </a:rPr>
              <a:t>第</a:t>
            </a:r>
            <a:r>
              <a:rPr lang="en-US" altLang="zh-CN">
                <a:latin typeface="Times New Roman" panose="02020603050405020304" pitchFamily="18" charset="0"/>
                <a:ea typeface="仿宋" panose="02010609060101010101" pitchFamily="49" charset="-122"/>
              </a:rPr>
              <a:t>1</a:t>
            </a:r>
            <a:r>
              <a:rPr lang="zh-CN" altLang="en-US">
                <a:latin typeface="Times New Roman" panose="02020603050405020304" pitchFamily="18" charset="0"/>
                <a:ea typeface="仿宋" panose="02010609060101010101" pitchFamily="49" charset="-122"/>
              </a:rPr>
              <a:t>至第</a:t>
            </a:r>
            <a:r>
              <a:rPr lang="en-US" altLang="zh-CN">
                <a:latin typeface="Times New Roman" panose="02020603050405020304" pitchFamily="18" charset="0"/>
                <a:ea typeface="仿宋" panose="02010609060101010101" pitchFamily="49" charset="-122"/>
              </a:rPr>
              <a:t>11</a:t>
            </a:r>
            <a:r>
              <a:rPr lang="zh-CN" altLang="en-US">
                <a:latin typeface="Times New Roman" panose="02020603050405020304" pitchFamily="18" charset="0"/>
                <a:ea typeface="仿宋" panose="02010609060101010101" pitchFamily="49" charset="-122"/>
              </a:rPr>
              <a:t>章是本科专业的基本教程</a:t>
            </a:r>
            <a:endParaRPr lang="en-US" altLang="zh-CN">
              <a:latin typeface="Times New Roman" panose="02020603050405020304" pitchFamily="18" charset="0"/>
              <a:ea typeface="仿宋" panose="02010609060101010101" pitchFamily="49" charset="-122"/>
            </a:endParaRPr>
          </a:p>
          <a:p>
            <a:pPr lvl="1" algn="just" eaLnBrk="1" hangingPunct="1">
              <a:lnSpc>
                <a:spcPct val="110000"/>
              </a:lnSpc>
              <a:buFont typeface="Wingdings" panose="05000000000000000000" pitchFamily="2" charset="2"/>
              <a:buNone/>
            </a:pPr>
            <a:r>
              <a:rPr lang="zh-CN" altLang="en-US">
                <a:latin typeface="Times New Roman" panose="02020603050405020304" pitchFamily="18" charset="0"/>
                <a:ea typeface="仿宋" panose="02010609060101010101" pitchFamily="49" charset="-122"/>
              </a:rPr>
              <a:t>（书中有*号的部分除外）</a:t>
            </a:r>
          </a:p>
          <a:p>
            <a:pPr lvl="1" algn="just" eaLnBrk="1" hangingPunct="1">
              <a:lnSpc>
                <a:spcPct val="110000"/>
              </a:lnSpc>
              <a:buFont typeface="Wingdings" panose="05000000000000000000" pitchFamily="2" charset="2"/>
              <a:buNone/>
            </a:pPr>
            <a:r>
              <a:rPr lang="zh-CN" altLang="en-US">
                <a:latin typeface="Times New Roman" panose="02020603050405020304" pitchFamily="18" charset="0"/>
                <a:ea typeface="仿宋" panose="02010609060101010101" pitchFamily="49" charset="-122"/>
              </a:rPr>
              <a:t>第</a:t>
            </a:r>
            <a:r>
              <a:rPr lang="en-US" altLang="zh-CN">
                <a:latin typeface="Times New Roman" panose="02020603050405020304" pitchFamily="18" charset="0"/>
                <a:ea typeface="仿宋" panose="02010609060101010101" pitchFamily="49" charset="-122"/>
              </a:rPr>
              <a:t>12</a:t>
            </a:r>
            <a:r>
              <a:rPr lang="zh-CN" altLang="en-US">
                <a:latin typeface="Times New Roman" panose="02020603050405020304" pitchFamily="18" charset="0"/>
                <a:ea typeface="仿宋" panose="02010609060101010101" pitchFamily="49" charset="-122"/>
              </a:rPr>
              <a:t>至第</a:t>
            </a:r>
            <a:r>
              <a:rPr lang="en-US" altLang="zh-CN">
                <a:latin typeface="Times New Roman" panose="02020603050405020304" pitchFamily="18" charset="0"/>
                <a:ea typeface="仿宋" panose="02010609060101010101" pitchFamily="49" charset="-122"/>
              </a:rPr>
              <a:t>16</a:t>
            </a:r>
            <a:r>
              <a:rPr lang="zh-CN" altLang="en-US">
                <a:latin typeface="Times New Roman" panose="02020603050405020304" pitchFamily="18" charset="0"/>
                <a:ea typeface="仿宋" panose="02010609060101010101" pitchFamily="49" charset="-122"/>
              </a:rPr>
              <a:t>章是新技术篇（本科生、研究生选读）</a:t>
            </a:r>
            <a:endParaRPr lang="zh-CN" altLang="en-US">
              <a:latin typeface="Times New Roman" panose="02020603050405020304" pitchFamily="18" charset="0"/>
            </a:endParaRPr>
          </a:p>
          <a:p>
            <a:pPr lvl="1" eaLnBrk="1" hangingPunct="1">
              <a:lnSpc>
                <a:spcPct val="110000"/>
              </a:lnSpc>
              <a:buFont typeface="Wingdings" panose="05000000000000000000" pitchFamily="2" charset="2"/>
              <a:buNone/>
            </a:pPr>
            <a:endParaRPr lang="en-US" altLang="zh-CN"/>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2">
            <a:extLst>
              <a:ext uri="{FF2B5EF4-FFF2-40B4-BE49-F238E27FC236}">
                <a16:creationId xmlns:a16="http://schemas.microsoft.com/office/drawing/2014/main" id="{CE013B9F-475D-4E3A-9D60-25CFE28FB4EC}"/>
              </a:ext>
            </a:extLst>
          </p:cNvPr>
          <p:cNvSpPr>
            <a:spLocks noGrp="1" noChangeArrowheads="1"/>
          </p:cNvSpPr>
          <p:nvPr>
            <p:ph type="title"/>
          </p:nvPr>
        </p:nvSpPr>
        <p:spPr/>
        <p:txBody>
          <a:bodyPr/>
          <a:lstStyle/>
          <a:p>
            <a:pPr eaLnBrk="1" hangingPunct="1"/>
            <a:r>
              <a:rPr lang="zh-CN" altLang="en-US" sz="3600"/>
              <a:t>数据库管理员（续）</a:t>
            </a:r>
            <a:endParaRPr lang="en-US" altLang="zh-CN" sz="3600"/>
          </a:p>
        </p:txBody>
      </p:sp>
      <p:sp>
        <p:nvSpPr>
          <p:cNvPr id="119811" name="Rectangle 3">
            <a:extLst>
              <a:ext uri="{FF2B5EF4-FFF2-40B4-BE49-F238E27FC236}">
                <a16:creationId xmlns:a16="http://schemas.microsoft.com/office/drawing/2014/main" id="{931C7BD1-1AE8-4D72-AE49-4571CF2DAEC3}"/>
              </a:ext>
            </a:extLst>
          </p:cNvPr>
          <p:cNvSpPr>
            <a:spLocks noGrp="1" noChangeArrowheads="1"/>
          </p:cNvSpPr>
          <p:nvPr>
            <p:ph idx="1"/>
          </p:nvPr>
        </p:nvSpPr>
        <p:spPr>
          <a:xfrm>
            <a:off x="755650" y="1341438"/>
            <a:ext cx="7543800" cy="3959225"/>
          </a:xfrm>
        </p:spPr>
        <p:txBody>
          <a:bodyPr/>
          <a:lstStyle/>
          <a:p>
            <a:pPr eaLnBrk="1" hangingPunct="1">
              <a:lnSpc>
                <a:spcPct val="120000"/>
              </a:lnSpc>
              <a:buFont typeface="Wingdings" panose="05000000000000000000" pitchFamily="2" charset="2"/>
              <a:buNone/>
            </a:pPr>
            <a:r>
              <a:rPr lang="en-US" altLang="zh-CN"/>
              <a:t>5. </a:t>
            </a:r>
            <a:r>
              <a:rPr lang="zh-CN" altLang="en-US"/>
              <a:t>数据库的改进和重组</a:t>
            </a:r>
          </a:p>
          <a:p>
            <a:pPr lvl="1" algn="just" eaLnBrk="1" hangingPunct="1">
              <a:lnSpc>
                <a:spcPct val="120000"/>
              </a:lnSpc>
            </a:pPr>
            <a:r>
              <a:rPr lang="zh-CN" altLang="en-US">
                <a:latin typeface="宋体" panose="02010600030101010101" pitchFamily="2" charset="-122"/>
              </a:rPr>
              <a:t>性能监控和调优</a:t>
            </a:r>
          </a:p>
          <a:p>
            <a:pPr lvl="1" algn="just" eaLnBrk="1" hangingPunct="1">
              <a:lnSpc>
                <a:spcPct val="120000"/>
              </a:lnSpc>
            </a:pPr>
            <a:r>
              <a:rPr lang="zh-CN" altLang="en-US"/>
              <a:t>定期对数据库进行重组织，以提高系统的性能 </a:t>
            </a:r>
            <a:endParaRPr lang="zh-CN" altLang="en-US">
              <a:latin typeface="宋体" panose="02010600030101010101" pitchFamily="2" charset="-122"/>
            </a:endParaRPr>
          </a:p>
          <a:p>
            <a:pPr lvl="1" algn="just" eaLnBrk="1" hangingPunct="1">
              <a:lnSpc>
                <a:spcPct val="120000"/>
              </a:lnSpc>
            </a:pPr>
            <a:r>
              <a:rPr lang="zh-CN" altLang="en-US"/>
              <a:t>需求增加和改变时，数据库须需要重构造</a:t>
            </a: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2">
            <a:extLst>
              <a:ext uri="{FF2B5EF4-FFF2-40B4-BE49-F238E27FC236}">
                <a16:creationId xmlns:a16="http://schemas.microsoft.com/office/drawing/2014/main" id="{29B0F536-A801-4877-8844-C4020231001B}"/>
              </a:ext>
            </a:extLst>
          </p:cNvPr>
          <p:cNvSpPr>
            <a:spLocks noGrp="1" noChangeArrowheads="1"/>
          </p:cNvSpPr>
          <p:nvPr>
            <p:ph type="title"/>
          </p:nvPr>
        </p:nvSpPr>
        <p:spPr/>
        <p:txBody>
          <a:bodyPr/>
          <a:lstStyle/>
          <a:p>
            <a:pPr eaLnBrk="1" hangingPunct="1"/>
            <a:r>
              <a:rPr lang="en-US" altLang="zh-CN" sz="3600"/>
              <a:t>2. </a:t>
            </a:r>
            <a:r>
              <a:rPr lang="zh-CN" altLang="en-US" sz="3600"/>
              <a:t>系统分析员和数据库设计人员 </a:t>
            </a:r>
          </a:p>
        </p:txBody>
      </p:sp>
      <p:sp>
        <p:nvSpPr>
          <p:cNvPr id="120835" name="Rectangle 3">
            <a:extLst>
              <a:ext uri="{FF2B5EF4-FFF2-40B4-BE49-F238E27FC236}">
                <a16:creationId xmlns:a16="http://schemas.microsoft.com/office/drawing/2014/main" id="{F4D85DA6-FEEF-4C5E-AA8B-C9FE05BE0AF2}"/>
              </a:ext>
            </a:extLst>
          </p:cNvPr>
          <p:cNvSpPr>
            <a:spLocks noGrp="1" noChangeArrowheads="1"/>
          </p:cNvSpPr>
          <p:nvPr>
            <p:ph idx="1"/>
          </p:nvPr>
        </p:nvSpPr>
        <p:spPr/>
        <p:txBody>
          <a:bodyPr/>
          <a:lstStyle/>
          <a:p>
            <a:pPr algn="just" eaLnBrk="1" hangingPunct="1">
              <a:lnSpc>
                <a:spcPct val="210000"/>
              </a:lnSpc>
              <a:spcAft>
                <a:spcPct val="30000"/>
              </a:spcAft>
            </a:pPr>
            <a:r>
              <a:rPr lang="zh-CN" altLang="en-US"/>
              <a:t>系统分析员 </a:t>
            </a:r>
          </a:p>
          <a:p>
            <a:pPr lvl="1" algn="just" eaLnBrk="1" hangingPunct="1">
              <a:spcAft>
                <a:spcPct val="30000"/>
              </a:spcAft>
            </a:pPr>
            <a:r>
              <a:rPr lang="zh-CN" altLang="en-US"/>
              <a:t>负责应用系统的需求分析和规范说明</a:t>
            </a:r>
          </a:p>
          <a:p>
            <a:pPr lvl="1" algn="just" eaLnBrk="1" hangingPunct="1">
              <a:spcAft>
                <a:spcPct val="30000"/>
              </a:spcAft>
            </a:pPr>
            <a:r>
              <a:rPr lang="zh-CN" altLang="en-US"/>
              <a:t>与用户及数据库管理员结合，确定系统的硬软件配置</a:t>
            </a:r>
          </a:p>
          <a:p>
            <a:pPr lvl="1" algn="just" eaLnBrk="1" hangingPunct="1">
              <a:spcAft>
                <a:spcPct val="30000"/>
              </a:spcAft>
            </a:pPr>
            <a:r>
              <a:rPr lang="zh-CN" altLang="en-US"/>
              <a:t>参与数据库系统的概要设计</a:t>
            </a: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2">
            <a:extLst>
              <a:ext uri="{FF2B5EF4-FFF2-40B4-BE49-F238E27FC236}">
                <a16:creationId xmlns:a16="http://schemas.microsoft.com/office/drawing/2014/main" id="{C0773D25-A685-4934-9E9E-411791C52186}"/>
              </a:ext>
            </a:extLst>
          </p:cNvPr>
          <p:cNvSpPr>
            <a:spLocks noGrp="1" noChangeArrowheads="1"/>
          </p:cNvSpPr>
          <p:nvPr>
            <p:ph type="title"/>
          </p:nvPr>
        </p:nvSpPr>
        <p:spPr/>
        <p:txBody>
          <a:bodyPr/>
          <a:lstStyle/>
          <a:p>
            <a:pPr eaLnBrk="1" hangingPunct="1"/>
            <a:r>
              <a:rPr lang="zh-CN" altLang="en-US" sz="3600"/>
              <a:t>系统分析员和数据库设计人员（续）</a:t>
            </a:r>
          </a:p>
        </p:txBody>
      </p:sp>
      <p:sp>
        <p:nvSpPr>
          <p:cNvPr id="121859" name="Rectangle 3">
            <a:extLst>
              <a:ext uri="{FF2B5EF4-FFF2-40B4-BE49-F238E27FC236}">
                <a16:creationId xmlns:a16="http://schemas.microsoft.com/office/drawing/2014/main" id="{B5411196-C62E-421C-93D4-277E5A725F5F}"/>
              </a:ext>
            </a:extLst>
          </p:cNvPr>
          <p:cNvSpPr>
            <a:spLocks noGrp="1" noChangeArrowheads="1"/>
          </p:cNvSpPr>
          <p:nvPr>
            <p:ph idx="1"/>
          </p:nvPr>
        </p:nvSpPr>
        <p:spPr/>
        <p:txBody>
          <a:bodyPr/>
          <a:lstStyle/>
          <a:p>
            <a:pPr algn="just" eaLnBrk="1" hangingPunct="1">
              <a:lnSpc>
                <a:spcPct val="200000"/>
              </a:lnSpc>
            </a:pPr>
            <a:r>
              <a:rPr lang="zh-CN" altLang="en-US"/>
              <a:t>数据库设计人员</a:t>
            </a:r>
          </a:p>
          <a:p>
            <a:pPr lvl="1" algn="just" eaLnBrk="1" hangingPunct="1">
              <a:lnSpc>
                <a:spcPct val="150000"/>
              </a:lnSpc>
            </a:pPr>
            <a:r>
              <a:rPr lang="zh-CN" altLang="en-US"/>
              <a:t>参加用户需求调查和系统分析</a:t>
            </a:r>
          </a:p>
          <a:p>
            <a:pPr lvl="1" algn="just" eaLnBrk="1" hangingPunct="1">
              <a:lnSpc>
                <a:spcPct val="150000"/>
              </a:lnSpc>
            </a:pPr>
            <a:r>
              <a:rPr lang="zh-CN" altLang="en-US"/>
              <a:t>确定数据库中的数据</a:t>
            </a:r>
          </a:p>
          <a:p>
            <a:pPr lvl="1" algn="just" eaLnBrk="1" hangingPunct="1">
              <a:lnSpc>
                <a:spcPct val="150000"/>
              </a:lnSpc>
            </a:pPr>
            <a:r>
              <a:rPr lang="zh-CN" altLang="en-US"/>
              <a:t>设计数据库各级模式</a:t>
            </a:r>
          </a:p>
          <a:p>
            <a:pPr eaLnBrk="1" hangingPunct="1"/>
            <a:endParaRPr lang="en-US" altLang="zh-CN"/>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1026">
            <a:extLst>
              <a:ext uri="{FF2B5EF4-FFF2-40B4-BE49-F238E27FC236}">
                <a16:creationId xmlns:a16="http://schemas.microsoft.com/office/drawing/2014/main" id="{2936A21F-985F-446F-9062-0584B5EED9AF}"/>
              </a:ext>
            </a:extLst>
          </p:cNvPr>
          <p:cNvSpPr>
            <a:spLocks noGrp="1" noChangeArrowheads="1"/>
          </p:cNvSpPr>
          <p:nvPr>
            <p:ph type="title"/>
          </p:nvPr>
        </p:nvSpPr>
        <p:spPr/>
        <p:txBody>
          <a:bodyPr/>
          <a:lstStyle/>
          <a:p>
            <a:pPr eaLnBrk="1" hangingPunct="1"/>
            <a:r>
              <a:rPr lang="en-US" altLang="zh-CN" sz="3600"/>
              <a:t>3. </a:t>
            </a:r>
            <a:r>
              <a:rPr lang="zh-CN" altLang="en-US" sz="3600"/>
              <a:t>应用程序员</a:t>
            </a:r>
          </a:p>
        </p:txBody>
      </p:sp>
      <p:sp>
        <p:nvSpPr>
          <p:cNvPr id="122883" name="Rectangle 1027">
            <a:extLst>
              <a:ext uri="{FF2B5EF4-FFF2-40B4-BE49-F238E27FC236}">
                <a16:creationId xmlns:a16="http://schemas.microsoft.com/office/drawing/2014/main" id="{0EC4F069-5B12-429D-9ED2-12603267273F}"/>
              </a:ext>
            </a:extLst>
          </p:cNvPr>
          <p:cNvSpPr>
            <a:spLocks noGrp="1" noChangeArrowheads="1"/>
          </p:cNvSpPr>
          <p:nvPr>
            <p:ph idx="1"/>
          </p:nvPr>
        </p:nvSpPr>
        <p:spPr/>
        <p:txBody>
          <a:bodyPr/>
          <a:lstStyle/>
          <a:p>
            <a:pPr algn="just" eaLnBrk="1" hangingPunct="1">
              <a:lnSpc>
                <a:spcPct val="190000"/>
              </a:lnSpc>
            </a:pPr>
            <a:r>
              <a:rPr lang="zh-CN" altLang="en-US"/>
              <a:t>设计和编写应用系统的程序模块</a:t>
            </a:r>
          </a:p>
          <a:p>
            <a:pPr algn="just" eaLnBrk="1" hangingPunct="1">
              <a:lnSpc>
                <a:spcPct val="190000"/>
              </a:lnSpc>
            </a:pPr>
            <a:r>
              <a:rPr lang="zh-CN" altLang="en-US"/>
              <a:t>进行调试和安装</a:t>
            </a:r>
          </a:p>
          <a:p>
            <a:pPr eaLnBrk="1" hangingPunct="1"/>
            <a:endParaRPr lang="en-US" altLang="zh-CN"/>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2">
            <a:extLst>
              <a:ext uri="{FF2B5EF4-FFF2-40B4-BE49-F238E27FC236}">
                <a16:creationId xmlns:a16="http://schemas.microsoft.com/office/drawing/2014/main" id="{99B7C819-5A96-412B-A5A0-DAFCFEADFEC2}"/>
              </a:ext>
            </a:extLst>
          </p:cNvPr>
          <p:cNvSpPr>
            <a:spLocks noGrp="1" noChangeArrowheads="1"/>
          </p:cNvSpPr>
          <p:nvPr>
            <p:ph type="title"/>
          </p:nvPr>
        </p:nvSpPr>
        <p:spPr/>
        <p:txBody>
          <a:bodyPr/>
          <a:lstStyle/>
          <a:p>
            <a:pPr eaLnBrk="1" hangingPunct="1"/>
            <a:r>
              <a:rPr lang="en-US" altLang="zh-CN" sz="3600"/>
              <a:t>4. </a:t>
            </a:r>
            <a:r>
              <a:rPr lang="zh-CN" altLang="en-US" sz="3600"/>
              <a:t>用户</a:t>
            </a:r>
          </a:p>
        </p:txBody>
      </p:sp>
      <p:sp>
        <p:nvSpPr>
          <p:cNvPr id="128002" name="Rectangle 3">
            <a:extLst>
              <a:ext uri="{FF2B5EF4-FFF2-40B4-BE49-F238E27FC236}">
                <a16:creationId xmlns:a16="http://schemas.microsoft.com/office/drawing/2014/main" id="{0BBBBCF0-5A2F-43AB-A155-55A2CADC4658}"/>
              </a:ext>
            </a:extLst>
          </p:cNvPr>
          <p:cNvSpPr>
            <a:spLocks noGrp="1"/>
          </p:cNvSpPr>
          <p:nvPr>
            <p:ph idx="1"/>
          </p:nvPr>
        </p:nvSpPr>
        <p:spPr>
          <a:ln>
            <a:miter/>
          </a:ln>
        </p:spPr>
        <p:txBody>
          <a:bodyPr/>
          <a:lstStyle/>
          <a:p>
            <a:pPr algn="just" eaLnBrk="1" hangingPunct="1">
              <a:lnSpc>
                <a:spcPct val="190000"/>
              </a:lnSpc>
              <a:buSzTx/>
              <a:defRPr/>
            </a:pPr>
            <a:r>
              <a:rPr lang="zh-CN" altLang="en-US" noProof="1"/>
              <a:t>用户是指最终用户（</a:t>
            </a:r>
            <a:r>
              <a:rPr lang="en-US" altLang="zh-CN" noProof="1"/>
              <a:t>End User</a:t>
            </a:r>
            <a:r>
              <a:rPr lang="zh-CN" altLang="en-US" noProof="1"/>
              <a:t>）。</a:t>
            </a:r>
          </a:p>
          <a:p>
            <a:pPr marL="0" indent="0" algn="just" eaLnBrk="1" hangingPunct="1">
              <a:lnSpc>
                <a:spcPct val="190000"/>
              </a:lnSpc>
              <a:buSzTx/>
              <a:buFont typeface="Wingdings" panose="05000000000000000000" pitchFamily="2" charset="2"/>
              <a:buNone/>
              <a:defRPr/>
            </a:pPr>
            <a:r>
              <a:rPr lang="zh-CN" altLang="en-US" sz="2000" noProof="1"/>
              <a:t>    最终用户通过应用系统的用户接口使用数据库。</a:t>
            </a:r>
            <a:r>
              <a:rPr lang="zh-CN" altLang="en-US" noProof="1"/>
              <a:t> </a:t>
            </a:r>
          </a:p>
          <a:p>
            <a:pPr algn="just" eaLnBrk="1" hangingPunct="1">
              <a:lnSpc>
                <a:spcPct val="190000"/>
              </a:lnSpc>
              <a:buSzTx/>
              <a:buFont typeface="Wingdings" panose="05000000000000000000" pitchFamily="2" charset="2"/>
              <a:buNone/>
              <a:defRPr/>
            </a:pPr>
            <a:endParaRPr lang="zh-CN" altLang="en-US" noProof="1"/>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2DAFF-CA01-4081-94DF-11F12D129228}"/>
              </a:ext>
            </a:extLst>
          </p:cNvPr>
          <p:cNvSpPr>
            <a:spLocks noGrp="1"/>
          </p:cNvSpPr>
          <p:nvPr>
            <p:ph type="title"/>
          </p:nvPr>
        </p:nvSpPr>
        <p:spPr/>
        <p:txBody>
          <a:bodyPr/>
          <a:lstStyle/>
          <a:p>
            <a:endParaRPr lang="zh-CN" altLang="en-US" dirty="0"/>
          </a:p>
        </p:txBody>
      </p:sp>
      <p:pic>
        <p:nvPicPr>
          <p:cNvPr id="5" name="内容占位符 4">
            <a:extLst>
              <a:ext uri="{FF2B5EF4-FFF2-40B4-BE49-F238E27FC236}">
                <a16:creationId xmlns:a16="http://schemas.microsoft.com/office/drawing/2014/main" id="{2A84971A-5EA1-47E9-9C42-614DB582FD2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83567" y="-27384"/>
            <a:ext cx="6120681" cy="6844309"/>
          </a:xfrm>
        </p:spPr>
      </p:pic>
    </p:spTree>
    <p:extLst>
      <p:ext uri="{BB962C8B-B14F-4D97-AF65-F5344CB8AC3E}">
        <p14:creationId xmlns:p14="http://schemas.microsoft.com/office/powerpoint/2010/main" val="76342160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4930" name="Rectangle 2">
            <a:extLst>
              <a:ext uri="{FF2B5EF4-FFF2-40B4-BE49-F238E27FC236}">
                <a16:creationId xmlns:a16="http://schemas.microsoft.com/office/drawing/2014/main" id="{21683F7F-A8FC-4BC5-8C81-9A5197CC5C89}"/>
              </a:ext>
            </a:extLst>
          </p:cNvPr>
          <p:cNvSpPr>
            <a:spLocks noGrp="1" noChangeArrowheads="1"/>
          </p:cNvSpPr>
          <p:nvPr>
            <p:ph type="title"/>
          </p:nvPr>
        </p:nvSpPr>
        <p:spPr/>
        <p:txBody>
          <a:bodyPr/>
          <a:lstStyle/>
          <a:p>
            <a:pPr eaLnBrk="1" hangingPunct="1"/>
            <a:r>
              <a:rPr lang="zh-CN" altLang="en-US" sz="3600"/>
              <a:t>第一章  绪论</a:t>
            </a:r>
          </a:p>
        </p:txBody>
      </p:sp>
      <p:sp>
        <p:nvSpPr>
          <p:cNvPr id="124931" name="Rectangle 3">
            <a:extLst>
              <a:ext uri="{FF2B5EF4-FFF2-40B4-BE49-F238E27FC236}">
                <a16:creationId xmlns:a16="http://schemas.microsoft.com/office/drawing/2014/main" id="{F7CB8E91-DCF7-466A-950E-7E381C55D4BD}"/>
              </a:ext>
            </a:extLst>
          </p:cNvPr>
          <p:cNvSpPr>
            <a:spLocks noGrp="1" noChangeArrowheads="1"/>
          </p:cNvSpPr>
          <p:nvPr>
            <p:ph idx="1"/>
          </p:nvPr>
        </p:nvSpPr>
        <p:spPr>
          <a:xfrm>
            <a:off x="457200" y="2924175"/>
            <a:ext cx="8229600" cy="1374775"/>
          </a:xfrm>
        </p:spPr>
        <p:txBody>
          <a:bodyPr/>
          <a:lstStyle/>
          <a:p>
            <a:pPr lvl="1" algn="ctr" eaLnBrk="1" hangingPunct="1">
              <a:lnSpc>
                <a:spcPct val="150000"/>
              </a:lnSpc>
              <a:buFont typeface="Wingdings" panose="05000000000000000000" pitchFamily="2" charset="2"/>
              <a:buNone/>
            </a:pPr>
            <a:r>
              <a:rPr lang="en-US" altLang="zh-CN" sz="6000"/>
              <a:t>END</a:t>
            </a: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64422"/>
  <p:tag name="KSO_WM_TAG_VERSION" val="1.0"/>
  <p:tag name="KSO_WM_SLIDE_ID" val="custom20164422_2"/>
  <p:tag name="KSO_WM_SLIDE_INDEX" val="2"/>
  <p:tag name="KSO_WM_SLIDE_ITEM_CNT" val="1"/>
  <p:tag name="KSO_WM_SLIDE_LAYOUT" val="a_f"/>
  <p:tag name="KSO_WM_SLIDE_LAYOUT_CNT" val="1_1"/>
  <p:tag name="KSO_WM_SLIDE_TYPE" val="text"/>
  <p:tag name="KSO_WM_BEAUTIFY_FLAG" val="#wm#"/>
  <p:tag name="KSO_WM_SLIDE_POSITION" val="50*144"/>
  <p:tag name="KSO_WM_SLIDE_SIZE" val="621*343"/>
</p:tagLst>
</file>

<file path=ppt/tags/tag1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20164422"/>
  <p:tag name="KSO_WM_UNIT_TYPE" val="f"/>
  <p:tag name="KSO_WM_UNIT_INDEX" val="1"/>
  <p:tag name="KSO_WM_UNIT_ID" val="custom20164422_2*f*1"/>
  <p:tag name="KSO_WM_UNIT_CLEAR" val="1"/>
  <p:tag name="KSO_WM_UNIT_LAYERLEVEL" val="1"/>
  <p:tag name="KSO_WM_UNIT_VALUE" val="429"/>
  <p:tag name="KSO_WM_UNIT_HIGHLIGHT" val="0"/>
  <p:tag name="KSO_WM_UNIT_COMPATIBLE" val="0"/>
  <p:tag name="KSO_WM_UNIT_PRESET_TEXT_INDEX" val="6"/>
  <p:tag name="KSO_WM_UNIT_PRESET_TEXT_LEN" val="254"/>
</p:tagLst>
</file>

<file path=ppt/tags/tag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20164422"/>
  <p:tag name="KSO_WM_UNIT_TYPE" val="a"/>
  <p:tag name="KSO_WM_UNIT_INDEX" val="1"/>
  <p:tag name="KSO_WM_UNIT_ID" val="custom20164422_2*a*1"/>
  <p:tag name="KSO_WM_UNIT_CLEAR" val="1"/>
  <p:tag name="KSO_WM_UNIT_LAYERLEVEL" val="1"/>
  <p:tag name="KSO_WM_UNIT_VALUE" val="30"/>
  <p:tag name="KSO_WM_UNIT_ISCONTENTSTITLE" val="0"/>
  <p:tag name="KSO_WM_UNIT_HIGHLIGHT" val="0"/>
  <p:tag name="KSO_WM_UNIT_COMPATIBLE" val="0"/>
  <p:tag name="KSO_WM_UNIT_PRESET_TEXT_INDEX" val="0"/>
  <p:tag name="KSO_WM_UNIT_PRESET_TEXT_LEN" val="9"/>
</p:tagLst>
</file>

<file path=ppt/tags/tag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20164422"/>
  <p:tag name="KSO_WM_UNIT_TYPE" val="f"/>
  <p:tag name="KSO_WM_UNIT_INDEX" val="1"/>
  <p:tag name="KSO_WM_UNIT_ID" val="custom20164422_2*f*1"/>
  <p:tag name="KSO_WM_UNIT_CLEAR" val="1"/>
  <p:tag name="KSO_WM_UNIT_LAYERLEVEL" val="1"/>
  <p:tag name="KSO_WM_UNIT_VALUE" val="429"/>
  <p:tag name="KSO_WM_UNIT_HIGHLIGHT" val="0"/>
  <p:tag name="KSO_WM_UNIT_COMPATIBLE" val="0"/>
  <p:tag name="KSO_WM_UNIT_PRESET_TEXT_INDEX" val="6"/>
  <p:tag name="KSO_WM_UNIT_PRESET_TEXT_LEN" val="254"/>
</p:tagLst>
</file>

<file path=ppt/tags/tag4.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64422"/>
  <p:tag name="KSO_WM_TAG_VERSION" val="1.0"/>
  <p:tag name="KSO_WM_SLIDE_ID" val="custom20164422_2"/>
  <p:tag name="KSO_WM_SLIDE_INDEX" val="2"/>
  <p:tag name="KSO_WM_SLIDE_ITEM_CNT" val="1"/>
  <p:tag name="KSO_WM_SLIDE_LAYOUT" val="a_f"/>
  <p:tag name="KSO_WM_SLIDE_LAYOUT_CNT" val="1_1"/>
  <p:tag name="KSO_WM_SLIDE_TYPE" val="text"/>
  <p:tag name="KSO_WM_BEAUTIFY_FLAG" val="#wm#"/>
  <p:tag name="KSO_WM_SLIDE_POSITION" val="50*144"/>
  <p:tag name="KSO_WM_SLIDE_SIZE" val="621*343"/>
</p:tagLst>
</file>

<file path=ppt/tags/tag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20164422"/>
  <p:tag name="KSO_WM_UNIT_TYPE" val="a"/>
  <p:tag name="KSO_WM_UNIT_INDEX" val="1"/>
  <p:tag name="KSO_WM_UNIT_ID" val="custom20164422_2*a*1"/>
  <p:tag name="KSO_WM_UNIT_CLEAR" val="1"/>
  <p:tag name="KSO_WM_UNIT_LAYERLEVEL" val="1"/>
  <p:tag name="KSO_WM_UNIT_VALUE" val="30"/>
  <p:tag name="KSO_WM_UNIT_ISCONTENTSTITLE" val="0"/>
  <p:tag name="KSO_WM_UNIT_HIGHLIGHT" val="0"/>
  <p:tag name="KSO_WM_UNIT_COMPATIBLE" val="0"/>
  <p:tag name="KSO_WM_UNIT_PRESET_TEXT_INDEX" val="0"/>
  <p:tag name="KSO_WM_UNIT_PRESET_TEXT_LEN" val="9"/>
</p:tagLst>
</file>

<file path=ppt/tags/tag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64422"/>
</p:tagLst>
</file>

<file path=ppt/tags/tag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64422"/>
</p:tagLst>
</file>

<file path=ppt/tags/tag8.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64422"/>
  <p:tag name="KSO_WM_TAG_VERSION" val="1.0"/>
  <p:tag name="KSO_WM_SLIDE_ID" val="custom20164422_2"/>
  <p:tag name="KSO_WM_SLIDE_INDEX" val="2"/>
  <p:tag name="KSO_WM_SLIDE_ITEM_CNT" val="1"/>
  <p:tag name="KSO_WM_SLIDE_LAYOUT" val="a_f"/>
  <p:tag name="KSO_WM_SLIDE_LAYOUT_CNT" val="1_1"/>
  <p:tag name="KSO_WM_SLIDE_TYPE" val="text"/>
  <p:tag name="KSO_WM_BEAUTIFY_FLAG" val="#wm#"/>
  <p:tag name="KSO_WM_SLIDE_POSITION" val="50*144"/>
  <p:tag name="KSO_WM_SLIDE_SIZE" val="621*343"/>
</p:tagLst>
</file>

<file path=ppt/tags/tag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20164422"/>
  <p:tag name="KSO_WM_UNIT_TYPE" val="a"/>
  <p:tag name="KSO_WM_UNIT_INDEX" val="1"/>
  <p:tag name="KSO_WM_UNIT_ID" val="custom20164422_2*a*1"/>
  <p:tag name="KSO_WM_UNIT_CLEAR" val="1"/>
  <p:tag name="KSO_WM_UNIT_LAYERLEVEL" val="1"/>
  <p:tag name="KSO_WM_UNIT_VALUE" val="30"/>
  <p:tag name="KSO_WM_UNIT_ISCONTENTSTITLE" val="0"/>
  <p:tag name="KSO_WM_UNIT_HIGHLIGHT" val="0"/>
  <p:tag name="KSO_WM_UNIT_COMPATIBLE" val="0"/>
  <p:tag name="KSO_WM_UNIT_PRESET_TEXT_INDEX" val="0"/>
  <p:tag name="KSO_WM_UNIT_PRESET_TEXT_LEN" val="9"/>
</p:tagLst>
</file>

<file path=ppt/theme/theme1.xml><?xml version="1.0" encoding="utf-8"?>
<a:theme xmlns:a="http://schemas.openxmlformats.org/drawingml/2006/main" name="数据库系统概论">
  <a:themeElements>
    <a:clrScheme name="数据库系统概论 1">
      <a:dk1>
        <a:srgbClr val="000000"/>
      </a:dk1>
      <a:lt1>
        <a:srgbClr val="FFFFFF"/>
      </a:lt1>
      <a:dk2>
        <a:srgbClr val="000000"/>
      </a:dk2>
      <a:lt2>
        <a:srgbClr val="808080"/>
      </a:lt2>
      <a:accent1>
        <a:srgbClr val="CFDEF3"/>
      </a:accent1>
      <a:accent2>
        <a:srgbClr val="333399"/>
      </a:accent2>
      <a:accent3>
        <a:srgbClr val="FFFFFF"/>
      </a:accent3>
      <a:accent4>
        <a:srgbClr val="000000"/>
      </a:accent4>
      <a:accent5>
        <a:srgbClr val="E4ECF8"/>
      </a:accent5>
      <a:accent6>
        <a:srgbClr val="2D2D8A"/>
      </a:accent6>
      <a:hlink>
        <a:srgbClr val="009999"/>
      </a:hlink>
      <a:folHlink>
        <a:srgbClr val="99CC00"/>
      </a:folHlink>
    </a:clrScheme>
    <a:fontScheme name="数据库系统概论">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数据库系统概论 1">
        <a:dk1>
          <a:srgbClr val="000000"/>
        </a:dk1>
        <a:lt1>
          <a:srgbClr val="FFFFFF"/>
        </a:lt1>
        <a:dk2>
          <a:srgbClr val="000000"/>
        </a:dk2>
        <a:lt2>
          <a:srgbClr val="808080"/>
        </a:lt2>
        <a:accent1>
          <a:srgbClr val="CFDEF3"/>
        </a:accent1>
        <a:accent2>
          <a:srgbClr val="333399"/>
        </a:accent2>
        <a:accent3>
          <a:srgbClr val="FFFFFF"/>
        </a:accent3>
        <a:accent4>
          <a:srgbClr val="000000"/>
        </a:accent4>
        <a:accent5>
          <a:srgbClr val="E4ECF8"/>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数据库系统概论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数据库系统概论 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数据库系统概论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数据库系统概论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数据库系统概论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数据库系统概论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数据库系统概论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数据库系统概论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数据库系统概论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数据库系统概论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数据库系统概论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542</TotalTime>
  <Pages>0</Pages>
  <Words>4060</Words>
  <Characters>0</Characters>
  <Application>Microsoft Office PowerPoint</Application>
  <DocSecurity>0</DocSecurity>
  <PresentationFormat>全屏显示(4:3)</PresentationFormat>
  <Lines>0</Lines>
  <Paragraphs>689</Paragraphs>
  <Slides>96</Slides>
  <Notes>23</Notes>
  <HiddenSlides>0</HiddenSlides>
  <MMClips>0</MMClips>
  <ScaleCrop>false</ScaleCrop>
  <HeadingPairs>
    <vt:vector size="8" baseType="variant">
      <vt:variant>
        <vt:lpstr>已用的字体</vt:lpstr>
      </vt:variant>
      <vt:variant>
        <vt:i4>9</vt:i4>
      </vt:variant>
      <vt:variant>
        <vt:lpstr>主题</vt:lpstr>
      </vt:variant>
      <vt:variant>
        <vt:i4>1</vt:i4>
      </vt:variant>
      <vt:variant>
        <vt:lpstr>嵌入 OLE 服务器</vt:lpstr>
      </vt:variant>
      <vt:variant>
        <vt:i4>1</vt:i4>
      </vt:variant>
      <vt:variant>
        <vt:lpstr>幻灯片标题</vt:lpstr>
      </vt:variant>
      <vt:variant>
        <vt:i4>96</vt:i4>
      </vt:variant>
    </vt:vector>
  </HeadingPairs>
  <TitlesOfParts>
    <vt:vector size="107" baseType="lpstr">
      <vt:lpstr>黑体</vt:lpstr>
      <vt:lpstr>宋体</vt:lpstr>
      <vt:lpstr>微软雅黑</vt:lpstr>
      <vt:lpstr>新宋体</vt:lpstr>
      <vt:lpstr>Arial</vt:lpstr>
      <vt:lpstr>Calibri</vt:lpstr>
      <vt:lpstr>Tahoma</vt:lpstr>
      <vt:lpstr>Times New Roman</vt:lpstr>
      <vt:lpstr>Wingdings</vt:lpstr>
      <vt:lpstr>数据库系统概论</vt:lpstr>
      <vt:lpstr>Equation.DSMT4</vt:lpstr>
      <vt:lpstr>PowerPoint 演示文稿</vt:lpstr>
      <vt:lpstr>PowerPoint 演示文稿</vt:lpstr>
      <vt:lpstr>数据库在日常生活中的应用</vt:lpstr>
      <vt:lpstr>主流数据库软件</vt:lpstr>
      <vt:lpstr>理论课：数据库系统原理</vt:lpstr>
      <vt:lpstr>实验课：SQLserver使用</vt:lpstr>
      <vt:lpstr>教材：王珊,萨师煊.数据库系统概论（第5版） 2014.9 </vt:lpstr>
      <vt:lpstr>内容安排（1）</vt:lpstr>
      <vt:lpstr>内容安排（2）</vt:lpstr>
      <vt:lpstr>PowerPoint 演示文稿</vt:lpstr>
      <vt:lpstr>第一章  绪论</vt:lpstr>
      <vt:lpstr>数据库的地位</vt:lpstr>
      <vt:lpstr>1.1  数据库系统概述</vt:lpstr>
      <vt:lpstr>1.1.1  数据库的4个基本概念</vt:lpstr>
      <vt:lpstr>1.  数据</vt:lpstr>
      <vt:lpstr>数据举例</vt:lpstr>
      <vt:lpstr>数据举例</vt:lpstr>
      <vt:lpstr>2.  数据库</vt:lpstr>
      <vt:lpstr>3.  数据库管理系统</vt:lpstr>
      <vt:lpstr>数据库在计算机系统中的位置</vt:lpstr>
      <vt:lpstr>数据库管理系统的主要功能</vt:lpstr>
      <vt:lpstr>数据库管理系统的主要功能</vt:lpstr>
      <vt:lpstr>数据库管理系统的主要功能</vt:lpstr>
      <vt:lpstr>4.数据库系统</vt:lpstr>
      <vt:lpstr>PowerPoint 演示文稿</vt:lpstr>
      <vt:lpstr>1.1  数据库系统概述</vt:lpstr>
      <vt:lpstr>数据管理技术的产生和发展</vt:lpstr>
      <vt:lpstr>数据管理技术的产生和发展（续）</vt:lpstr>
      <vt:lpstr>三个阶段的比较</vt:lpstr>
      <vt:lpstr>1.1  数据库系统概述</vt:lpstr>
      <vt:lpstr>1.1.3  数据库系统的特点</vt:lpstr>
      <vt:lpstr>数据结构化</vt:lpstr>
      <vt:lpstr>数据的共享性高，冗余度低且易扩充</vt:lpstr>
      <vt:lpstr>数据独立性高</vt:lpstr>
      <vt:lpstr>数据由DBMS统一管理和控制</vt:lpstr>
      <vt:lpstr>第一章 绪论</vt:lpstr>
      <vt:lpstr>1.2  数据模型</vt:lpstr>
      <vt:lpstr> 1.2  数据模型</vt:lpstr>
      <vt:lpstr> 1.2.1  两类数据模型</vt:lpstr>
      <vt:lpstr>两类数据模型（续）</vt:lpstr>
      <vt:lpstr>两类数据模型（续）</vt:lpstr>
      <vt:lpstr> 1.2  数据模型</vt:lpstr>
      <vt:lpstr>1.2.2  概念模型</vt:lpstr>
      <vt:lpstr> 1.2.2  概念模型</vt:lpstr>
      <vt:lpstr>1.  信息世界中的基本概念</vt:lpstr>
      <vt:lpstr>信息世界中的基本概念（续）</vt:lpstr>
      <vt:lpstr>实体-联系方法</vt:lpstr>
      <vt:lpstr> 1.2  数据模型</vt:lpstr>
      <vt:lpstr> 1.2.3  数据模型的组成要素</vt:lpstr>
      <vt:lpstr> 1.  数据结构</vt:lpstr>
      <vt:lpstr> 2.  数据操作 </vt:lpstr>
      <vt:lpstr>3.  数据的完整性约束条件 </vt:lpstr>
      <vt:lpstr> 1.2  数据模型</vt:lpstr>
      <vt:lpstr> 1.2.4 常用的数据模型</vt:lpstr>
      <vt:lpstr>1.2.7 关系模型</vt:lpstr>
      <vt:lpstr>1.  关系模型的数据结构 </vt:lpstr>
      <vt:lpstr>关系模型的数据结构（续）</vt:lpstr>
      <vt:lpstr>关系模型的数据结构（续）</vt:lpstr>
      <vt:lpstr>关系模型的数据结构（续）</vt:lpstr>
      <vt:lpstr>关系模型的数据结构（续）</vt:lpstr>
      <vt:lpstr>2.  关系模型的操纵</vt:lpstr>
      <vt:lpstr>3.  关系模型的优缺点</vt:lpstr>
      <vt:lpstr>关系模型的优缺点（续）</vt:lpstr>
      <vt:lpstr>第一章  绪论</vt:lpstr>
      <vt:lpstr>1.3 数据库系统的结构</vt:lpstr>
      <vt:lpstr>1.3.1 数据库系统模式的概念</vt:lpstr>
      <vt:lpstr>数据库系统模式的概念（续）</vt:lpstr>
      <vt:lpstr>数据库系统模式的概念（续）</vt:lpstr>
      <vt:lpstr>数据库系统结构（续）</vt:lpstr>
      <vt:lpstr>1.3.2 数据库系统的三级模式结构</vt:lpstr>
      <vt:lpstr>数据库系统的三级模式结构（续）</vt:lpstr>
      <vt:lpstr>1.  模式（Schema）</vt:lpstr>
      <vt:lpstr>模式（续）</vt:lpstr>
      <vt:lpstr>2.  外模式（External Schema）</vt:lpstr>
      <vt:lpstr>外模式（续）</vt:lpstr>
      <vt:lpstr>外模式（续）</vt:lpstr>
      <vt:lpstr>3. 内模式（Internal Schema）</vt:lpstr>
      <vt:lpstr>数据库系统结构（续）</vt:lpstr>
      <vt:lpstr>数据库的二级映像功能与数据独立性</vt:lpstr>
      <vt:lpstr>外模式／模式映象</vt:lpstr>
      <vt:lpstr>模式／内模式映象（续）</vt:lpstr>
      <vt:lpstr>第一章  绪论</vt:lpstr>
      <vt:lpstr>1.4  数据库系统的组成</vt:lpstr>
      <vt:lpstr>1.  硬件平台及数据库</vt:lpstr>
      <vt:lpstr>2.  软件</vt:lpstr>
      <vt:lpstr>3.  人 员</vt:lpstr>
      <vt:lpstr>人 员（续）</vt:lpstr>
      <vt:lpstr>1.  数据库管理员（DBA）</vt:lpstr>
      <vt:lpstr>数据库管理员（续）</vt:lpstr>
      <vt:lpstr>数据库管理员（续）</vt:lpstr>
      <vt:lpstr>2. 系统分析员和数据库设计人员 </vt:lpstr>
      <vt:lpstr>系统分析员和数据库设计人员（续）</vt:lpstr>
      <vt:lpstr>3. 应用程序员</vt:lpstr>
      <vt:lpstr>4. 用户</vt:lpstr>
      <vt:lpstr>PowerPoint 演示文稿</vt:lpstr>
      <vt:lpstr>第一章  绪论</vt:lpstr>
    </vt:vector>
  </TitlesOfParts>
  <Manager/>
  <Company/>
  <LinksUpToDate>false</LinksUpToDate>
  <CharactersWithSpaces>0</CharactersWithSpaces>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subject/>
  <dc:creator/>
  <cp:keywords/>
  <dc:description/>
  <cp:lastModifiedBy>David yonggang</cp:lastModifiedBy>
  <cp:revision>221</cp:revision>
  <dcterms:created xsi:type="dcterms:W3CDTF">2016-02-29T05:46:24Z</dcterms:created>
  <dcterms:modified xsi:type="dcterms:W3CDTF">2020-02-23T14:09:08Z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2052-11.1.0.8500</vt:lpwstr>
  </property>
</Properties>
</file>